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1"/>
  </p:sldMasterIdLst>
  <p:notesMasterIdLst>
    <p:notesMasterId r:id="rId30"/>
  </p:notesMasterIdLst>
  <p:handoutMasterIdLst>
    <p:handoutMasterId r:id="rId31"/>
  </p:handoutMasterIdLst>
  <p:sldIdLst>
    <p:sldId id="293" r:id="rId2"/>
    <p:sldId id="256" r:id="rId3"/>
    <p:sldId id="257" r:id="rId4"/>
    <p:sldId id="258" r:id="rId5"/>
    <p:sldId id="300" r:id="rId6"/>
    <p:sldId id="261" r:id="rId7"/>
    <p:sldId id="281" r:id="rId8"/>
    <p:sldId id="262" r:id="rId9"/>
    <p:sldId id="263" r:id="rId10"/>
    <p:sldId id="265" r:id="rId11"/>
    <p:sldId id="298" r:id="rId12"/>
    <p:sldId id="266" r:id="rId13"/>
    <p:sldId id="267" r:id="rId14"/>
    <p:sldId id="299" r:id="rId15"/>
    <p:sldId id="291" r:id="rId16"/>
    <p:sldId id="277" r:id="rId17"/>
    <p:sldId id="296" r:id="rId18"/>
    <p:sldId id="301" r:id="rId19"/>
    <p:sldId id="269" r:id="rId20"/>
    <p:sldId id="270" r:id="rId21"/>
    <p:sldId id="297" r:id="rId22"/>
    <p:sldId id="285" r:id="rId23"/>
    <p:sldId id="294" r:id="rId24"/>
    <p:sldId id="295" r:id="rId25"/>
    <p:sldId id="286" r:id="rId26"/>
    <p:sldId id="287" r:id="rId27"/>
    <p:sldId id="288" r:id="rId28"/>
    <p:sldId id="290" r:id="rId29"/>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i, Manjit" initials="RM" lastIdx="0" clrIdx="0">
    <p:extLst>
      <p:ext uri="{19B8F6BF-5375-455C-9EA6-DF929625EA0E}">
        <p15:presenceInfo xmlns:p15="http://schemas.microsoft.com/office/powerpoint/2012/main" userId="S-1-5-21-27752575-1936066029-1874921128-6901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60" autoAdjust="0"/>
    <p:restoredTop sz="95226" autoAdjust="0"/>
  </p:normalViewPr>
  <p:slideViewPr>
    <p:cSldViewPr>
      <p:cViewPr varScale="1">
        <p:scale>
          <a:sx n="114" d="100"/>
          <a:sy n="114" d="100"/>
        </p:scale>
        <p:origin x="1518"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28E2AF62-6AD3-4E4B-B82A-AD43D607BC80}" type="datetimeFigureOut">
              <a:rPr lang="en-US" smtClean="0"/>
              <a:t>6/15/2022</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269A3363-B4B9-4D7F-B201-80071EF1D3DE}" type="slidenum">
              <a:rPr lang="en-US" smtClean="0"/>
              <a:t>‹#›</a:t>
            </a:fld>
            <a:endParaRPr lang="en-US"/>
          </a:p>
        </p:txBody>
      </p:sp>
    </p:spTree>
    <p:extLst>
      <p:ext uri="{BB962C8B-B14F-4D97-AF65-F5344CB8AC3E}">
        <p14:creationId xmlns:p14="http://schemas.microsoft.com/office/powerpoint/2010/main" val="21421895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725"/>
          </a:xfrm>
          <a:prstGeom prst="rect">
            <a:avLst/>
          </a:prstGeom>
        </p:spPr>
        <p:txBody>
          <a:bodyPr vert="horz" lIns="91440" tIns="45720" rIns="91440" bIns="45720" rtlCol="0"/>
          <a:lstStyle>
            <a:lvl1pPr algn="r">
              <a:defRPr sz="1200"/>
            </a:lvl1pPr>
          </a:lstStyle>
          <a:p>
            <a:fld id="{46D392AC-0041-43D2-BF45-5A5E574C6CE0}" type="datetimeFigureOut">
              <a:rPr lang="en-US" smtClean="0"/>
              <a:t>6/15/2022</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575"/>
            <a:ext cx="548640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2971800"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675"/>
            <a:ext cx="2971800" cy="466725"/>
          </a:xfrm>
          <a:prstGeom prst="rect">
            <a:avLst/>
          </a:prstGeom>
        </p:spPr>
        <p:txBody>
          <a:bodyPr vert="horz" lIns="91440" tIns="45720" rIns="91440" bIns="45720" rtlCol="0" anchor="b"/>
          <a:lstStyle>
            <a:lvl1pPr algn="r">
              <a:defRPr sz="1200"/>
            </a:lvl1pPr>
          </a:lstStyle>
          <a:p>
            <a:fld id="{D48DF7E7-72EC-4BB6-9632-1B60612A146A}" type="slidenum">
              <a:rPr lang="en-US" smtClean="0"/>
              <a:t>‹#›</a:t>
            </a:fld>
            <a:endParaRPr lang="en-US"/>
          </a:p>
        </p:txBody>
      </p:sp>
    </p:spTree>
    <p:extLst>
      <p:ext uri="{BB962C8B-B14F-4D97-AF65-F5344CB8AC3E}">
        <p14:creationId xmlns:p14="http://schemas.microsoft.com/office/powerpoint/2010/main" val="3322525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DF7E7-72EC-4BB6-9632-1B60612A146A}" type="slidenum">
              <a:rPr lang="en-US" smtClean="0"/>
              <a:t>1</a:t>
            </a:fld>
            <a:endParaRPr lang="en-US"/>
          </a:p>
        </p:txBody>
      </p:sp>
    </p:spTree>
    <p:extLst>
      <p:ext uri="{BB962C8B-B14F-4D97-AF65-F5344CB8AC3E}">
        <p14:creationId xmlns:p14="http://schemas.microsoft.com/office/powerpoint/2010/main" val="2926808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DF7E7-72EC-4BB6-9632-1B60612A146A}" type="slidenum">
              <a:rPr lang="en-US" smtClean="0"/>
              <a:t>4</a:t>
            </a:fld>
            <a:endParaRPr lang="en-US"/>
          </a:p>
        </p:txBody>
      </p:sp>
    </p:spTree>
    <p:extLst>
      <p:ext uri="{BB962C8B-B14F-4D97-AF65-F5344CB8AC3E}">
        <p14:creationId xmlns:p14="http://schemas.microsoft.com/office/powerpoint/2010/main" val="2514633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DF7E7-72EC-4BB6-9632-1B60612A146A}" type="slidenum">
              <a:rPr lang="en-US" smtClean="0"/>
              <a:t>7</a:t>
            </a:fld>
            <a:endParaRPr lang="en-US"/>
          </a:p>
        </p:txBody>
      </p:sp>
    </p:spTree>
    <p:extLst>
      <p:ext uri="{BB962C8B-B14F-4D97-AF65-F5344CB8AC3E}">
        <p14:creationId xmlns:p14="http://schemas.microsoft.com/office/powerpoint/2010/main" val="1176383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DF7E7-72EC-4BB6-9632-1B60612A146A}" type="slidenum">
              <a:rPr lang="en-US" smtClean="0"/>
              <a:t>14</a:t>
            </a:fld>
            <a:endParaRPr lang="en-US"/>
          </a:p>
        </p:txBody>
      </p:sp>
    </p:spTree>
    <p:extLst>
      <p:ext uri="{BB962C8B-B14F-4D97-AF65-F5344CB8AC3E}">
        <p14:creationId xmlns:p14="http://schemas.microsoft.com/office/powerpoint/2010/main" val="3847268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9314" y="596019"/>
            <a:ext cx="7510506" cy="3213982"/>
          </a:xfrm>
        </p:spPr>
        <p:txBody>
          <a:bodyPr anchor="b">
            <a:normAutofit/>
          </a:bodyPr>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819314" y="3886200"/>
            <a:ext cx="7510506" cy="2219108"/>
          </a:xfrm>
        </p:spPr>
        <p:txBody>
          <a:bodyPr anchor="t">
            <a:normAutofit/>
          </a:bodyPr>
          <a:lstStyle>
            <a:lvl1pPr marL="0" indent="0" algn="ctr">
              <a:buNone/>
              <a:defRPr sz="1800">
                <a:gradFill flip="none" rotWithShape="1">
                  <a:gsLst>
                    <a:gs pos="0">
                      <a:schemeClr val="tx1"/>
                    </a:gs>
                    <a:gs pos="100000">
                      <a:schemeClr val="tx1">
                        <a:lumMod val="75000"/>
                      </a:schemeClr>
                    </a:gs>
                  </a:gsLst>
                  <a:lin ang="0" scaled="1"/>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DB1CC5-D26F-411F-8E2B-E7661D26B7C1}" type="datetimeFigureOut">
              <a:rPr lang="en-US" smtClean="0"/>
              <a:pPr/>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6D3BB2-2A21-448D-9F74-84EFBFA13671}" type="slidenum">
              <a:rPr lang="en-US" smtClean="0"/>
              <a:pPr/>
              <a:t>‹#›</a:t>
            </a:fld>
            <a:endParaRPr lang="en-US"/>
          </a:p>
        </p:txBody>
      </p:sp>
    </p:spTree>
    <p:extLst>
      <p:ext uri="{BB962C8B-B14F-4D97-AF65-F5344CB8AC3E}">
        <p14:creationId xmlns:p14="http://schemas.microsoft.com/office/powerpoint/2010/main" val="3002333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677" y="4377485"/>
            <a:ext cx="7413007" cy="907505"/>
          </a:xfrm>
        </p:spPr>
        <p:txBody>
          <a:bodyPr anchor="b">
            <a:normAutofit/>
          </a:bodyPr>
          <a:lstStyle>
            <a:lvl1pPr algn="l">
              <a:defRPr sz="2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7678" y="996188"/>
            <a:ext cx="7301427"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7677" y="5284990"/>
            <a:ext cx="7413007" cy="81707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DB1CC5-D26F-411F-8E2B-E7661D26B7C1}" type="datetimeFigureOut">
              <a:rPr lang="en-US" smtClean="0"/>
              <a:pPr/>
              <a:t>6/15/2022</a:t>
            </a:fld>
            <a:endParaRPr lang="en-US"/>
          </a:p>
        </p:txBody>
      </p:sp>
      <p:sp>
        <p:nvSpPr>
          <p:cNvPr id="6" name="Footer Placeholder 5"/>
          <p:cNvSpPr>
            <a:spLocks noGrp="1"/>
          </p:cNvSpPr>
          <p:nvPr>
            <p:ph type="ftr" sz="quarter" idx="11"/>
          </p:nvPr>
        </p:nvSpPr>
        <p:spPr>
          <a:xfrm>
            <a:off x="917678" y="6181344"/>
            <a:ext cx="5337278" cy="365125"/>
          </a:xfrm>
        </p:spPr>
        <p:txBody>
          <a:bodyPr/>
          <a:lstStyle/>
          <a:p>
            <a:endParaRPr lang="en-US"/>
          </a:p>
        </p:txBody>
      </p:sp>
      <p:sp>
        <p:nvSpPr>
          <p:cNvPr id="7" name="Slide Number Placeholder 6"/>
          <p:cNvSpPr>
            <a:spLocks noGrp="1"/>
          </p:cNvSpPr>
          <p:nvPr>
            <p:ph type="sldNum" sz="quarter" idx="12"/>
          </p:nvPr>
        </p:nvSpPr>
        <p:spPr/>
        <p:txBody>
          <a:bodyPr/>
          <a:lstStyle/>
          <a:p>
            <a:fld id="{FD6D3BB2-2A21-448D-9F74-84EFBFA13671}" type="slidenum">
              <a:rPr lang="en-US" smtClean="0"/>
              <a:pPr/>
              <a:t>‹#›</a:t>
            </a:fld>
            <a:endParaRPr lang="en-US"/>
          </a:p>
        </p:txBody>
      </p:sp>
    </p:spTree>
    <p:extLst>
      <p:ext uri="{BB962C8B-B14F-4D97-AF65-F5344CB8AC3E}">
        <p14:creationId xmlns:p14="http://schemas.microsoft.com/office/powerpoint/2010/main" val="3995174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596018"/>
            <a:ext cx="7511474" cy="3137782"/>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8347" y="4343400"/>
            <a:ext cx="7511474" cy="1758660"/>
          </a:xfrm>
        </p:spPr>
        <p:txBody>
          <a:bodyPr anchor="ctr">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DB1CC5-D26F-411F-8E2B-E7661D26B7C1}" type="datetimeFigureOut">
              <a:rPr lang="en-US" smtClean="0"/>
              <a:pPr/>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6D3BB2-2A21-448D-9F74-84EFBFA13671}" type="slidenum">
              <a:rPr lang="en-US" smtClean="0"/>
              <a:pPr/>
              <a:t>‹#›</a:t>
            </a:fld>
            <a:endParaRPr lang="en-US"/>
          </a:p>
        </p:txBody>
      </p:sp>
    </p:spTree>
    <p:extLst>
      <p:ext uri="{BB962C8B-B14F-4D97-AF65-F5344CB8AC3E}">
        <p14:creationId xmlns:p14="http://schemas.microsoft.com/office/powerpoint/2010/main" val="87305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583818" y="860276"/>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7888822" y="29859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304407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256436" y="3650606"/>
            <a:ext cx="6631128" cy="381000"/>
          </a:xfrm>
        </p:spPr>
        <p:txBody>
          <a:bodyPr anchor="ct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8347" y="4641206"/>
            <a:ext cx="7511473" cy="1447800"/>
          </a:xfrm>
        </p:spPr>
        <p:txBody>
          <a:bodyPr anchor="ctr">
            <a:normAutofit/>
          </a:bodyPr>
          <a:lstStyle>
            <a:lvl1pPr marL="0" indent="0" algn="l">
              <a:buNone/>
              <a:defRPr sz="1800">
                <a:gradFill flip="none" rotWithShape="1">
                  <a:gsLst>
                    <a:gs pos="0">
                      <a:schemeClr val="tx1"/>
                    </a:gs>
                    <a:gs pos="100000">
                      <a:schemeClr val="tx1">
                        <a:lumMod val="75000"/>
                      </a:schemeClr>
                    </a:gs>
                  </a:gsLst>
                  <a:lin ang="0" scaled="1"/>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DB1CC5-D26F-411F-8E2B-E7661D26B7C1}" type="datetimeFigureOut">
              <a:rPr lang="en-US" smtClean="0"/>
              <a:pPr/>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6D3BB2-2A21-448D-9F74-84EFBFA13671}" type="slidenum">
              <a:rPr lang="en-US" smtClean="0"/>
              <a:pPr/>
              <a:t>‹#›</a:t>
            </a:fld>
            <a:endParaRPr lang="en-US"/>
          </a:p>
        </p:txBody>
      </p:sp>
    </p:spTree>
    <p:extLst>
      <p:ext uri="{BB962C8B-B14F-4D97-AF65-F5344CB8AC3E}">
        <p14:creationId xmlns:p14="http://schemas.microsoft.com/office/powerpoint/2010/main" val="1385058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8347" y="3603566"/>
            <a:ext cx="7512338" cy="14688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21015" y="5072366"/>
            <a:ext cx="7512339" cy="1029694"/>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DB1CC5-D26F-411F-8E2B-E7661D26B7C1}" type="datetimeFigureOut">
              <a:rPr lang="en-US" smtClean="0"/>
              <a:pPr/>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6D3BB2-2A21-448D-9F74-84EFBFA13671}" type="slidenum">
              <a:rPr lang="en-US" smtClean="0"/>
              <a:pPr/>
              <a:t>‹#›</a:t>
            </a:fld>
            <a:endParaRPr lang="en-US"/>
          </a:p>
        </p:txBody>
      </p:sp>
    </p:spTree>
    <p:extLst>
      <p:ext uri="{BB962C8B-B14F-4D97-AF65-F5344CB8AC3E}">
        <p14:creationId xmlns:p14="http://schemas.microsoft.com/office/powerpoint/2010/main" val="4225296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extBox 12"/>
          <p:cNvSpPr txBox="1"/>
          <p:nvPr/>
        </p:nvSpPr>
        <p:spPr>
          <a:xfrm>
            <a:off x="583818" y="75385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6" name="TextBox 15"/>
          <p:cNvSpPr txBox="1"/>
          <p:nvPr/>
        </p:nvSpPr>
        <p:spPr>
          <a:xfrm>
            <a:off x="7887556" y="2879498"/>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284436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18347" y="3886200"/>
            <a:ext cx="7512338" cy="1053662"/>
          </a:xfrm>
        </p:spPr>
        <p:txBody>
          <a:bodyPr vert="horz" lIns="91440" tIns="45720" rIns="91440" bIns="45720" rtlCol="0" anchor="b">
            <a:normAutofit/>
          </a:bodyPr>
          <a:lstStyle>
            <a:lvl1pPr>
              <a:buNone/>
              <a:defRPr lang="en-US" sz="2000" b="0" cap="all" dirty="0">
                <a:ln w="3175" cmpd="sng">
                  <a:noFill/>
                </a:ln>
                <a:gradFill flip="none" rotWithShape="1">
                  <a:gsLst>
                    <a:gs pos="0">
                      <a:schemeClr val="tx1"/>
                    </a:gs>
                    <a:gs pos="100000">
                      <a:schemeClr val="tx1">
                        <a:lumMod val="75000"/>
                      </a:schemeClr>
                    </a:gs>
                  </a:gsLst>
                  <a:lin ang="0" scaled="1"/>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18347" y="4939862"/>
            <a:ext cx="7512338" cy="1162198"/>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DB1CC5-D26F-411F-8E2B-E7661D26B7C1}" type="datetimeFigureOut">
              <a:rPr lang="en-US" smtClean="0"/>
              <a:pPr/>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6D3BB2-2A21-448D-9F74-84EFBFA13671}" type="slidenum">
              <a:rPr lang="en-US" smtClean="0"/>
              <a:pPr/>
              <a:t>‹#›</a:t>
            </a:fld>
            <a:endParaRPr lang="en-US"/>
          </a:p>
        </p:txBody>
      </p:sp>
    </p:spTree>
    <p:extLst>
      <p:ext uri="{BB962C8B-B14F-4D97-AF65-F5344CB8AC3E}">
        <p14:creationId xmlns:p14="http://schemas.microsoft.com/office/powerpoint/2010/main" val="1916561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18346" y="596018"/>
            <a:ext cx="7511473" cy="2756783"/>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818346" y="3682941"/>
            <a:ext cx="7511473" cy="1049283"/>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18347" y="4732224"/>
            <a:ext cx="7511472" cy="1369836"/>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DB1CC5-D26F-411F-8E2B-E7661D26B7C1}" type="datetimeFigureOut">
              <a:rPr lang="en-US" smtClean="0"/>
              <a:pPr/>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6D3BB2-2A21-448D-9F74-84EFBFA13671}" type="slidenum">
              <a:rPr lang="en-US" smtClean="0"/>
              <a:pPr/>
              <a:t>‹#›</a:t>
            </a:fld>
            <a:endParaRPr lang="en-US"/>
          </a:p>
        </p:txBody>
      </p:sp>
    </p:spTree>
    <p:extLst>
      <p:ext uri="{BB962C8B-B14F-4D97-AF65-F5344CB8AC3E}">
        <p14:creationId xmlns:p14="http://schemas.microsoft.com/office/powerpoint/2010/main" val="2778555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18347" y="596018"/>
            <a:ext cx="7511473" cy="131248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DB1CC5-D26F-411F-8E2B-E7661D26B7C1}" type="datetimeFigureOut">
              <a:rPr lang="en-US" smtClean="0"/>
              <a:pPr/>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6D3BB2-2A21-448D-9F74-84EFBFA13671}" type="slidenum">
              <a:rPr lang="en-US" smtClean="0"/>
              <a:pPr/>
              <a:t>‹#›</a:t>
            </a:fld>
            <a:endParaRPr lang="en-US"/>
          </a:p>
        </p:txBody>
      </p:sp>
    </p:spTree>
    <p:extLst>
      <p:ext uri="{BB962C8B-B14F-4D97-AF65-F5344CB8AC3E}">
        <p14:creationId xmlns:p14="http://schemas.microsoft.com/office/powerpoint/2010/main" val="3629384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1708" y="596018"/>
            <a:ext cx="1778112" cy="550604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8347" y="596018"/>
            <a:ext cx="5624137" cy="550604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DB1CC5-D26F-411F-8E2B-E7661D26B7C1}" type="datetimeFigureOut">
              <a:rPr lang="en-US" smtClean="0"/>
              <a:pPr/>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6D3BB2-2A21-448D-9F74-84EFBFA13671}" type="slidenum">
              <a:rPr lang="en-US" smtClean="0"/>
              <a:pPr/>
              <a:t>‹#›</a:t>
            </a:fld>
            <a:endParaRPr lang="en-US"/>
          </a:p>
        </p:txBody>
      </p:sp>
    </p:spTree>
    <p:extLst>
      <p:ext uri="{BB962C8B-B14F-4D97-AF65-F5344CB8AC3E}">
        <p14:creationId xmlns:p14="http://schemas.microsoft.com/office/powerpoint/2010/main" val="4259759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DB1CC5-D26F-411F-8E2B-E7661D26B7C1}" type="datetimeFigureOut">
              <a:rPr lang="en-US" smtClean="0"/>
              <a:pPr/>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6D3BB2-2A21-448D-9F74-84EFBFA13671}" type="slidenum">
              <a:rPr lang="en-US" smtClean="0"/>
              <a:pPr/>
              <a:t>‹#›</a:t>
            </a:fld>
            <a:endParaRPr lang="en-US"/>
          </a:p>
        </p:txBody>
      </p:sp>
    </p:spTree>
    <p:extLst>
      <p:ext uri="{BB962C8B-B14F-4D97-AF65-F5344CB8AC3E}">
        <p14:creationId xmlns:p14="http://schemas.microsoft.com/office/powerpoint/2010/main" val="2547869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9314" y="3270698"/>
            <a:ext cx="7510506" cy="1823305"/>
          </a:xfrm>
        </p:spPr>
        <p:txBody>
          <a:bodyPr anchor="b">
            <a:normAutofit/>
          </a:bodyPr>
          <a:lstStyle>
            <a:lvl1pPr algn="r">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9314" y="5103810"/>
            <a:ext cx="7510506" cy="998250"/>
          </a:xfrm>
        </p:spPr>
        <p:txBody>
          <a:bodyPr anchor="t">
            <a:normAutofit/>
          </a:bodyPr>
          <a:lstStyle>
            <a:lvl1pPr marL="0" indent="0" algn="r">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DB1CC5-D26F-411F-8E2B-E7661D26B7C1}" type="datetimeFigureOut">
              <a:rPr lang="en-US" smtClean="0"/>
              <a:pPr/>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6D3BB2-2A21-448D-9F74-84EFBFA13671}" type="slidenum">
              <a:rPr lang="en-US" smtClean="0"/>
              <a:pPr/>
              <a:t>‹#›</a:t>
            </a:fld>
            <a:endParaRPr lang="en-US"/>
          </a:p>
        </p:txBody>
      </p:sp>
    </p:spTree>
    <p:extLst>
      <p:ext uri="{BB962C8B-B14F-4D97-AF65-F5344CB8AC3E}">
        <p14:creationId xmlns:p14="http://schemas.microsoft.com/office/powerpoint/2010/main" val="3529249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347" y="2060898"/>
            <a:ext cx="3685073" cy="4031331"/>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0" y="2060898"/>
            <a:ext cx="3689239" cy="403133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DB1CC5-D26F-411F-8E2B-E7661D26B7C1}" type="datetimeFigureOut">
              <a:rPr lang="en-US" smtClean="0"/>
              <a:pPr/>
              <a:t>6/15/2022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6D3BB2-2A21-448D-9F74-84EFBFA13671}" type="slidenum">
              <a:rPr lang="en-US" smtClean="0"/>
              <a:pPr/>
              <a:t>‹#›</a:t>
            </a:fld>
            <a:endParaRPr lang="en-US"/>
          </a:p>
        </p:txBody>
      </p:sp>
    </p:spTree>
    <p:extLst>
      <p:ext uri="{BB962C8B-B14F-4D97-AF65-F5344CB8AC3E}">
        <p14:creationId xmlns:p14="http://schemas.microsoft.com/office/powerpoint/2010/main" val="4273027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6306" y="2060898"/>
            <a:ext cx="3397113"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8347" y="2786027"/>
            <a:ext cx="3685073"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10150" y="2060898"/>
            <a:ext cx="3419670"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65" y="2786027"/>
            <a:ext cx="3701520"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DB1CC5-D26F-411F-8E2B-E7661D26B7C1}" type="datetimeFigureOut">
              <a:rPr lang="en-US" smtClean="0"/>
              <a:pPr/>
              <a:t>6/15/2022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6D3BB2-2A21-448D-9F74-84EFBFA13671}" type="slidenum">
              <a:rPr lang="en-US" smtClean="0"/>
              <a:pPr/>
              <a:t>‹#›</a:t>
            </a:fld>
            <a:endParaRPr lang="en-US"/>
          </a:p>
        </p:txBody>
      </p:sp>
    </p:spTree>
    <p:extLst>
      <p:ext uri="{BB962C8B-B14F-4D97-AF65-F5344CB8AC3E}">
        <p14:creationId xmlns:p14="http://schemas.microsoft.com/office/powerpoint/2010/main" val="3117557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DB1CC5-D26F-411F-8E2B-E7661D26B7C1}" type="datetimeFigureOut">
              <a:rPr lang="en-US" smtClean="0"/>
              <a:pPr/>
              <a:t>6/15/2022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6D3BB2-2A21-448D-9F74-84EFBFA13671}" type="slidenum">
              <a:rPr lang="en-US" smtClean="0"/>
              <a:pPr/>
              <a:t>‹#›</a:t>
            </a:fld>
            <a:endParaRPr lang="en-US"/>
          </a:p>
        </p:txBody>
      </p:sp>
    </p:spTree>
    <p:extLst>
      <p:ext uri="{BB962C8B-B14F-4D97-AF65-F5344CB8AC3E}">
        <p14:creationId xmlns:p14="http://schemas.microsoft.com/office/powerpoint/2010/main" val="2366587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DB1CC5-D26F-411F-8E2B-E7661D26B7C1}" type="datetimeFigureOut">
              <a:rPr lang="en-US" smtClean="0"/>
              <a:pPr/>
              <a:t>6/15/2022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6D3BB2-2A21-448D-9F74-84EFBFA13671}" type="slidenum">
              <a:rPr lang="en-US" smtClean="0"/>
              <a:pPr/>
              <a:t>‹#›</a:t>
            </a:fld>
            <a:endParaRPr lang="en-US"/>
          </a:p>
        </p:txBody>
      </p:sp>
    </p:spTree>
    <p:extLst>
      <p:ext uri="{BB962C8B-B14F-4D97-AF65-F5344CB8AC3E}">
        <p14:creationId xmlns:p14="http://schemas.microsoft.com/office/powerpoint/2010/main" val="24159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754928"/>
            <a:ext cx="2729523" cy="1371600"/>
          </a:xfrm>
        </p:spPr>
        <p:txBody>
          <a:bodyPr anchor="b">
            <a:normAutofit/>
          </a:bodyPr>
          <a:lstStyle>
            <a:lvl1pPr algn="l">
              <a:defRPr sz="2200" b="0"/>
            </a:lvl1pPr>
          </a:lstStyle>
          <a:p>
            <a:r>
              <a:rPr lang="en-US"/>
              <a:t>Click to edit Master title style</a:t>
            </a:r>
            <a:endParaRPr lang="en-US" dirty="0"/>
          </a:p>
        </p:txBody>
      </p:sp>
      <p:sp>
        <p:nvSpPr>
          <p:cNvPr id="3" name="Content Placeholder 2"/>
          <p:cNvSpPr>
            <a:spLocks noGrp="1"/>
          </p:cNvSpPr>
          <p:nvPr>
            <p:ph idx="1"/>
          </p:nvPr>
        </p:nvSpPr>
        <p:spPr>
          <a:xfrm>
            <a:off x="3828856" y="596018"/>
            <a:ext cx="4500964" cy="5506041"/>
          </a:xfrm>
        </p:spPr>
        <p:txBody>
          <a:bodyPr anchor="ctr">
            <a:normAutofit/>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8347" y="3126528"/>
            <a:ext cx="272952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DB1CC5-D26F-411F-8E2B-E7661D26B7C1}" type="datetimeFigureOut">
              <a:rPr lang="en-US" smtClean="0"/>
              <a:pPr/>
              <a:t>6/15/2022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6D3BB2-2A21-448D-9F74-84EFBFA13671}" type="slidenum">
              <a:rPr lang="en-US" smtClean="0"/>
              <a:pPr/>
              <a:t>‹#›</a:t>
            </a:fld>
            <a:endParaRPr lang="en-US"/>
          </a:p>
        </p:txBody>
      </p:sp>
    </p:spTree>
    <p:extLst>
      <p:ext uri="{BB962C8B-B14F-4D97-AF65-F5344CB8AC3E}">
        <p14:creationId xmlns:p14="http://schemas.microsoft.com/office/powerpoint/2010/main" val="852093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898269"/>
            <a:ext cx="4423803" cy="1371600"/>
          </a:xfrm>
        </p:spPr>
        <p:txBody>
          <a:bodyPr anchor="b">
            <a:normAutofit/>
          </a:bodyPr>
          <a:lstStyle>
            <a:lvl1pPr algn="l">
              <a:defRPr sz="24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515442" y="-18288"/>
            <a:ext cx="2500062"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17318" y="3269869"/>
            <a:ext cx="442380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23649" y="6181344"/>
            <a:ext cx="718502" cy="365125"/>
          </a:xfrm>
        </p:spPr>
        <p:txBody>
          <a:bodyPr/>
          <a:lstStyle/>
          <a:p>
            <a:fld id="{A7DB1CC5-D26F-411F-8E2B-E7661D26B7C1}" type="datetimeFigureOut">
              <a:rPr lang="en-US" smtClean="0"/>
              <a:pPr/>
              <a:t>6/15/2022</a:t>
            </a:fld>
            <a:endParaRPr lang="en-US"/>
          </a:p>
        </p:txBody>
      </p:sp>
      <p:sp>
        <p:nvSpPr>
          <p:cNvPr id="6" name="Footer Placeholder 5"/>
          <p:cNvSpPr>
            <a:spLocks noGrp="1"/>
          </p:cNvSpPr>
          <p:nvPr>
            <p:ph type="ftr" sz="quarter" idx="11"/>
          </p:nvPr>
        </p:nvSpPr>
        <p:spPr>
          <a:xfrm>
            <a:off x="818348" y="6181344"/>
            <a:ext cx="3705300" cy="365125"/>
          </a:xfrm>
        </p:spPr>
        <p:txBody>
          <a:bodyPr/>
          <a:lstStyle/>
          <a:p>
            <a:endParaRPr lang="en-US"/>
          </a:p>
        </p:txBody>
      </p:sp>
      <p:sp>
        <p:nvSpPr>
          <p:cNvPr id="7" name="Slide Number Placeholder 6"/>
          <p:cNvSpPr>
            <a:spLocks noGrp="1"/>
          </p:cNvSpPr>
          <p:nvPr>
            <p:ph type="sldNum" sz="quarter" idx="12"/>
          </p:nvPr>
        </p:nvSpPr>
        <p:spPr>
          <a:xfrm>
            <a:off x="8024262" y="6181344"/>
            <a:ext cx="305186" cy="329250"/>
          </a:xfrm>
        </p:spPr>
        <p:txBody>
          <a:bodyPr/>
          <a:lstStyle/>
          <a:p>
            <a:fld id="{FD6D3BB2-2A21-448D-9F74-84EFBFA13671}" type="slidenum">
              <a:rPr lang="en-US" smtClean="0"/>
              <a:pPr/>
              <a:t>‹#›</a:t>
            </a:fld>
            <a:endParaRPr lang="en-US"/>
          </a:p>
        </p:txBody>
      </p:sp>
    </p:spTree>
    <p:extLst>
      <p:ext uri="{BB962C8B-B14F-4D97-AF65-F5344CB8AC3E}">
        <p14:creationId xmlns:p14="http://schemas.microsoft.com/office/powerpoint/2010/main" val="237263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347" y="596018"/>
            <a:ext cx="7511473" cy="13124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8348" y="2060898"/>
            <a:ext cx="7511472" cy="4041162"/>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51708" y="6178260"/>
            <a:ext cx="1287464"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A7DB1CC5-D26F-411F-8E2B-E7661D26B7C1}" type="datetimeFigureOut">
              <a:rPr lang="en-US" smtClean="0"/>
              <a:pPr/>
              <a:t>6/15/2022</a:t>
            </a:fld>
            <a:endParaRPr lang="en-US"/>
          </a:p>
        </p:txBody>
      </p:sp>
      <p:sp>
        <p:nvSpPr>
          <p:cNvPr id="5" name="Footer Placeholder 4"/>
          <p:cNvSpPr>
            <a:spLocks noGrp="1"/>
          </p:cNvSpPr>
          <p:nvPr>
            <p:ph type="ftr" sz="quarter" idx="3"/>
          </p:nvPr>
        </p:nvSpPr>
        <p:spPr>
          <a:xfrm>
            <a:off x="818347" y="6178260"/>
            <a:ext cx="5624137" cy="365125"/>
          </a:xfrm>
          <a:prstGeom prst="rect">
            <a:avLst/>
          </a:prstGeom>
        </p:spPr>
        <p:txBody>
          <a:bodyPr vert="horz" lIns="91440" tIns="45720" rIns="91440" bIns="45720" rtlCol="0" anchor="ctr"/>
          <a:lstStyle>
            <a:lvl1pPr algn="l">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7917202" y="6178260"/>
            <a:ext cx="413483"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FD6D3BB2-2A21-448D-9F74-84EFBFA13671}" type="slidenum">
              <a:rPr lang="en-US" smtClean="0"/>
              <a:pPr/>
              <a:t>‹#›</a:t>
            </a:fld>
            <a:endParaRPr lang="en-US"/>
          </a:p>
        </p:txBody>
      </p:sp>
    </p:spTree>
    <p:extLst>
      <p:ext uri="{BB962C8B-B14F-4D97-AF65-F5344CB8AC3E}">
        <p14:creationId xmlns:p14="http://schemas.microsoft.com/office/powerpoint/2010/main" val="1195212095"/>
      </p:ext>
    </p:extLst>
  </p:cSld>
  <p:clrMap bg1="dk1" tx1="lt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Lst>
  <p:txStyles>
    <p:title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30000"/>
        <a:buFont typeface="Arial"/>
        <a:buChar char="•"/>
        <a:defRPr sz="18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6" name="Picture 5" descr="Forêt verte vibrante">
            <a:extLst>
              <a:ext uri="{FF2B5EF4-FFF2-40B4-BE49-F238E27FC236}">
                <a16:creationId xmlns:a16="http://schemas.microsoft.com/office/drawing/2014/main" id="{07E410B7-4AA5-1ACA-F391-1988199832B8}"/>
              </a:ext>
            </a:extLst>
          </p:cNvPr>
          <p:cNvPicPr>
            <a:picLocks noChangeAspect="1"/>
          </p:cNvPicPr>
          <p:nvPr/>
        </p:nvPicPr>
        <p:blipFill rotWithShape="1">
          <a:blip r:embed="rId4"/>
          <a:srcRect l="2999" r="8000" b="-1"/>
          <a:stretch/>
        </p:blipFill>
        <p:spPr>
          <a:xfrm>
            <a:off x="20" y="10"/>
            <a:ext cx="9143980" cy="6857990"/>
          </a:xfrm>
          <a:prstGeom prst="rect">
            <a:avLst/>
          </a:prstGeom>
        </p:spPr>
      </p:pic>
      <p:sp>
        <p:nvSpPr>
          <p:cNvPr id="4" name="Title 3"/>
          <p:cNvSpPr>
            <a:spLocks noGrp="1"/>
          </p:cNvSpPr>
          <p:nvPr>
            <p:ph type="ctrTitle"/>
          </p:nvPr>
        </p:nvSpPr>
        <p:spPr>
          <a:xfrm>
            <a:off x="1313259" y="2007703"/>
            <a:ext cx="6507166" cy="1802297"/>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a:ln w="11430">
                  <a:solidFill>
                    <a:schemeClr val="tx1"/>
                  </a:solidFill>
                </a:ln>
                <a:effectLst>
                  <a:glow rad="101600">
                    <a:schemeClr val="bg1">
                      <a:lumMod val="65000"/>
                      <a:alpha val="60000"/>
                    </a:schemeClr>
                  </a:glow>
                  <a:outerShdw blurRad="50800" dist="39000" dir="5460000" algn="tl">
                    <a:srgbClr val="000000">
                      <a:alpha val="38000"/>
                    </a:srgbClr>
                  </a:outerShdw>
                </a:effectLst>
              </a:rPr>
              <a:t>Heritage Woods Commencement 2022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39" y="404664"/>
            <a:ext cx="8795320" cy="1550193"/>
          </a:xfrm>
        </p:spPr>
        <p:txBody>
          <a:bodyPr>
            <a:normAutofit fontScale="90000"/>
          </a:bodyPr>
          <a:lstStyle/>
          <a:p>
            <a:pPr algn="ctr"/>
            <a:r>
              <a:rPr lang="en-US" dirty="0"/>
              <a:t>The bagpiper will start playing and lead the way. </a:t>
            </a:r>
            <a:br>
              <a:rPr lang="en-US" dirty="0"/>
            </a:br>
            <a:r>
              <a:rPr lang="en-US" dirty="0"/>
              <a:t>He’ll be followed by the two valedictorians then the grad class walking in two rows down the stairs to the seating area.</a:t>
            </a:r>
          </a:p>
        </p:txBody>
      </p:sp>
      <p:pic>
        <p:nvPicPr>
          <p:cNvPr id="6" name="thisPic" descr="http://public.sd43.bc.ca/secondary/HeritageWoods/pac/Commencements%202008/_w/Comencement2008033_jpg.jpg"/>
          <p:cNvPicPr>
            <a:picLocks noGrp="1"/>
          </p:cNvPicPr>
          <p:nvPr>
            <p:ph idx="1"/>
          </p:nvPr>
        </p:nvPicPr>
        <p:blipFill>
          <a:blip r:embed="rId2" cstate="print"/>
          <a:stretch>
            <a:fillRect/>
          </a:stretch>
        </p:blipFill>
        <p:spPr bwMode="auto">
          <a:xfrm>
            <a:off x="1404078" y="2403110"/>
            <a:ext cx="6335843" cy="4176737"/>
          </a:xfrm>
          <a:prstGeom prst="rect">
            <a:avLst/>
          </a:prstGeom>
          <a:noFill/>
          <a:ln w="9525">
            <a:noFill/>
            <a:miter lim="800000"/>
            <a:headEnd/>
            <a:tailEnd/>
          </a:ln>
          <a:effectLst>
            <a:outerShdw blurRad="317500" dist="50800" dir="5400000" sx="109000" sy="109000" algn="ctr" rotWithShape="0">
              <a:srgbClr val="000000">
                <a:alpha val="43137"/>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ridge over a river&#10;&#10;Description automatically generated with medium confidence">
            <a:extLst>
              <a:ext uri="{FF2B5EF4-FFF2-40B4-BE49-F238E27FC236}">
                <a16:creationId xmlns:a16="http://schemas.microsoft.com/office/drawing/2014/main" id="{72588348-B2EA-463E-B119-A6B50D19116B}"/>
              </a:ext>
            </a:extLst>
          </p:cNvPr>
          <p:cNvPicPr>
            <a:picLocks noChangeAspect="1"/>
          </p:cNvPicPr>
          <p:nvPr/>
        </p:nvPicPr>
        <p:blipFill rotWithShape="1">
          <a:blip r:embed="rId2">
            <a:extLst>
              <a:ext uri="{28A0092B-C50C-407E-A947-70E740481C1C}">
                <a14:useLocalDpi xmlns:a14="http://schemas.microsoft.com/office/drawing/2010/main" val="0"/>
              </a:ext>
            </a:extLst>
          </a:blip>
          <a:srcRect t="1730" r="-4" b="3740"/>
          <a:stretch/>
        </p:blipFill>
        <p:spPr>
          <a:xfrm>
            <a:off x="243732" y="3283402"/>
            <a:ext cx="4256173" cy="3017405"/>
          </a:xfrm>
          <a:prstGeom prst="rect">
            <a:avLst/>
          </a:prstGeom>
        </p:spPr>
      </p:pic>
      <p:pic>
        <p:nvPicPr>
          <p:cNvPr id="3" name="Picture 2" descr="A picture containing grass, sky, outdoor, road&#10;&#10;Description automatically generated">
            <a:extLst>
              <a:ext uri="{FF2B5EF4-FFF2-40B4-BE49-F238E27FC236}">
                <a16:creationId xmlns:a16="http://schemas.microsoft.com/office/drawing/2014/main" id="{DAB66CB6-DD44-4DFA-B832-470738BBB391}"/>
              </a:ext>
            </a:extLst>
          </p:cNvPr>
          <p:cNvPicPr>
            <a:picLocks noChangeAspect="1"/>
          </p:cNvPicPr>
          <p:nvPr/>
        </p:nvPicPr>
        <p:blipFill rotWithShape="1">
          <a:blip r:embed="rId3">
            <a:extLst>
              <a:ext uri="{28A0092B-C50C-407E-A947-70E740481C1C}">
                <a14:useLocalDpi xmlns:a14="http://schemas.microsoft.com/office/drawing/2010/main" val="0"/>
              </a:ext>
            </a:extLst>
          </a:blip>
          <a:srcRect t="1060" r="-4" b="11536"/>
          <a:stretch/>
        </p:blipFill>
        <p:spPr>
          <a:xfrm>
            <a:off x="241298" y="324978"/>
            <a:ext cx="4256173" cy="2789954"/>
          </a:xfrm>
          <a:prstGeom prst="rect">
            <a:avLst/>
          </a:prstGeom>
        </p:spPr>
      </p:pic>
      <p:pic>
        <p:nvPicPr>
          <p:cNvPr id="7" name="Picture 6">
            <a:extLst>
              <a:ext uri="{FF2B5EF4-FFF2-40B4-BE49-F238E27FC236}">
                <a16:creationId xmlns:a16="http://schemas.microsoft.com/office/drawing/2014/main" id="{DDA40ECE-FE7F-43E9-83A6-7EC945CEA651}"/>
              </a:ext>
            </a:extLst>
          </p:cNvPr>
          <p:cNvPicPr>
            <a:picLocks noChangeAspect="1"/>
          </p:cNvPicPr>
          <p:nvPr/>
        </p:nvPicPr>
        <p:blipFill rotWithShape="1">
          <a:blip r:embed="rId4">
            <a:extLst>
              <a:ext uri="{28A0092B-C50C-407E-A947-70E740481C1C}">
                <a14:useLocalDpi xmlns:a14="http://schemas.microsoft.com/office/drawing/2010/main" val="0"/>
              </a:ext>
            </a:extLst>
          </a:blip>
          <a:srcRect l="3723" r="1366" b="2"/>
          <a:stretch/>
        </p:blipFill>
        <p:spPr>
          <a:xfrm>
            <a:off x="4646529" y="321733"/>
            <a:ext cx="4256173" cy="5979074"/>
          </a:xfrm>
          <a:prstGeom prst="rect">
            <a:avLst/>
          </a:prstGeom>
        </p:spPr>
      </p:pic>
    </p:spTree>
    <p:extLst>
      <p:ext uri="{BB962C8B-B14F-4D97-AF65-F5344CB8AC3E}">
        <p14:creationId xmlns:p14="http://schemas.microsoft.com/office/powerpoint/2010/main" val="2464669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04" y="1556792"/>
            <a:ext cx="4536504" cy="1312480"/>
          </a:xfrm>
        </p:spPr>
        <p:txBody>
          <a:bodyPr>
            <a:noAutofit/>
          </a:bodyPr>
          <a:lstStyle/>
          <a:p>
            <a:r>
              <a:rPr lang="en-US" dirty="0"/>
              <a:t>Your parents will be looking up at you from Convocation Mall, and You’ll head down the stairs.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3384" r="3384"/>
          <a:stretch/>
        </p:blipFill>
        <p:spPr>
          <a:xfrm>
            <a:off x="4600608" y="548680"/>
            <a:ext cx="4248471" cy="6075795"/>
          </a:xfrm>
          <a:effectLst>
            <a:outerShdw blurRad="482600" dist="50800" dir="5400000" sx="111000" sy="111000" algn="ctr" rotWithShape="0">
              <a:srgbClr val="000000">
                <a:alpha val="43137"/>
              </a:srgbClr>
            </a:outerShdw>
          </a:effectLst>
        </p:spPr>
      </p:pic>
      <p:sp>
        <p:nvSpPr>
          <p:cNvPr id="5" name="TextBox 4"/>
          <p:cNvSpPr txBox="1"/>
          <p:nvPr/>
        </p:nvSpPr>
        <p:spPr>
          <a:xfrm>
            <a:off x="71004" y="4293096"/>
            <a:ext cx="4104456" cy="1569660"/>
          </a:xfrm>
          <a:prstGeom prst="rect">
            <a:avLst/>
          </a:prstGeom>
          <a:noFill/>
        </p:spPr>
        <p:txBody>
          <a:bodyPr wrap="square" rtlCol="0">
            <a:spAutoFit/>
          </a:bodyPr>
          <a:lstStyle/>
          <a:p>
            <a:r>
              <a:rPr lang="en-US" sz="2400" i="1" dirty="0"/>
              <a:t>It is really important for you to stay together… </a:t>
            </a:r>
          </a:p>
          <a:p>
            <a:r>
              <a:rPr lang="en-US" sz="2400" i="1" dirty="0"/>
              <a:t>no big spaces or it looks funny from below!</a:t>
            </a:r>
          </a:p>
        </p:txBody>
      </p:sp>
      <p:cxnSp>
        <p:nvCxnSpPr>
          <p:cNvPr id="6" name="Straight Arrow Connector 5"/>
          <p:cNvCxnSpPr>
            <a:cxnSpLocks/>
          </p:cNvCxnSpPr>
          <p:nvPr/>
        </p:nvCxnSpPr>
        <p:spPr>
          <a:xfrm flipV="1">
            <a:off x="5805366" y="3861048"/>
            <a:ext cx="504056" cy="1440160"/>
          </a:xfrm>
          <a:prstGeom prst="straightConnector1">
            <a:avLst/>
          </a:prstGeom>
          <a:ln w="76200">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cxnSpLocks/>
          </p:cNvCxnSpPr>
          <p:nvPr/>
        </p:nvCxnSpPr>
        <p:spPr>
          <a:xfrm flipH="1" flipV="1">
            <a:off x="7405668" y="3884781"/>
            <a:ext cx="334684" cy="1416427"/>
          </a:xfrm>
          <a:prstGeom prst="straightConnector1">
            <a:avLst/>
          </a:prstGeom>
          <a:ln w="76200">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8978" y="88785"/>
            <a:ext cx="2937478" cy="3395464"/>
          </a:xfrm>
        </p:spPr>
        <p:txBody>
          <a:bodyPr vert="horz" lIns="91440" tIns="45720" rIns="91440" bIns="45720" rtlCol="0" anchor="ctr">
            <a:normAutofit/>
          </a:bodyPr>
          <a:lstStyle/>
          <a:p>
            <a:r>
              <a:rPr lang="en-US" dirty="0">
                <a:gradFill flip="none" rotWithShape="1">
                  <a:gsLst>
                    <a:gs pos="0">
                      <a:schemeClr val="tx1"/>
                    </a:gs>
                    <a:gs pos="100000">
                      <a:schemeClr val="tx1">
                        <a:lumMod val="65000"/>
                      </a:schemeClr>
                    </a:gs>
                  </a:gsLst>
                  <a:lin ang="5580000" scaled="0"/>
                  <a:tileRect/>
                </a:gradFill>
              </a:rPr>
              <a:t>Hold up your gown as you head down the stairs.</a:t>
            </a:r>
          </a:p>
        </p:txBody>
      </p:sp>
      <p:sp>
        <p:nvSpPr>
          <p:cNvPr id="7" name="Content Placeholder 6">
            <a:extLst>
              <a:ext uri="{FF2B5EF4-FFF2-40B4-BE49-F238E27FC236}">
                <a16:creationId xmlns:a16="http://schemas.microsoft.com/office/drawing/2014/main" id="{483F6925-EE14-41F0-AA38-F6559D4B04C7}"/>
              </a:ext>
            </a:extLst>
          </p:cNvPr>
          <p:cNvSpPr>
            <a:spLocks noGrp="1"/>
          </p:cNvSpPr>
          <p:nvPr>
            <p:ph idx="1"/>
          </p:nvPr>
        </p:nvSpPr>
        <p:spPr>
          <a:xfrm>
            <a:off x="324962" y="3789040"/>
            <a:ext cx="3081494" cy="3216276"/>
          </a:xfrm>
        </p:spPr>
        <p:txBody>
          <a:bodyPr vert="horz" lIns="91440" tIns="45720" rIns="91440" bIns="45720" rtlCol="0" anchor="t">
            <a:normAutofit/>
          </a:bodyPr>
          <a:lstStyle/>
          <a:p>
            <a:pPr>
              <a:buSzPct val="100000"/>
            </a:pPr>
            <a:r>
              <a:rPr lang="en-US" sz="2800" b="1" dirty="0">
                <a:gradFill flip="none" rotWithShape="1">
                  <a:gsLst>
                    <a:gs pos="0">
                      <a:schemeClr val="tx1"/>
                    </a:gs>
                    <a:gs pos="100000">
                      <a:schemeClr val="tx1">
                        <a:lumMod val="75000"/>
                      </a:schemeClr>
                    </a:gs>
                  </a:gsLst>
                  <a:lin ang="5580000" scaled="0"/>
                  <a:tileRect/>
                </a:gradFill>
              </a:rPr>
              <a:t>Note how far you have to walk—choose your shoes wisely!!!  </a:t>
            </a:r>
          </a:p>
        </p:txBody>
      </p:sp>
      <p:pic>
        <p:nvPicPr>
          <p:cNvPr id="6" name="Content Placeholder 3">
            <a:extLst>
              <a:ext uri="{FF2B5EF4-FFF2-40B4-BE49-F238E27FC236}">
                <a16:creationId xmlns:a16="http://schemas.microsoft.com/office/drawing/2014/main" id="{8BBE2DC5-7DAA-4B72-BBF7-B83E5126239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19872" y="1412777"/>
            <a:ext cx="5456551" cy="4092414"/>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3" name="Picture 2" descr="A picture containing sky, outdoor, building, day&#10;&#10;Description automatically generated">
            <a:extLst>
              <a:ext uri="{FF2B5EF4-FFF2-40B4-BE49-F238E27FC236}">
                <a16:creationId xmlns:a16="http://schemas.microsoft.com/office/drawing/2014/main" id="{C25876E0-48D8-49DC-BAF0-1E291855B918}"/>
              </a:ext>
            </a:extLst>
          </p:cNvPr>
          <p:cNvPicPr>
            <a:picLocks noChangeAspect="1"/>
          </p:cNvPicPr>
          <p:nvPr/>
        </p:nvPicPr>
        <p:blipFill rotWithShape="1">
          <a:blip r:embed="rId4">
            <a:extLst>
              <a:ext uri="{28A0092B-C50C-407E-A947-70E740481C1C}">
                <a14:useLocalDpi xmlns:a14="http://schemas.microsoft.com/office/drawing/2010/main" val="0"/>
              </a:ext>
            </a:extLst>
          </a:blip>
          <a:srcRect t="8583" b="38619"/>
          <a:stretch/>
        </p:blipFill>
        <p:spPr>
          <a:xfrm>
            <a:off x="885554" y="720348"/>
            <a:ext cx="7413329" cy="521877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850759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diagram&#10;&#10;Description automatically generated">
            <a:extLst>
              <a:ext uri="{FF2B5EF4-FFF2-40B4-BE49-F238E27FC236}">
                <a16:creationId xmlns:a16="http://schemas.microsoft.com/office/drawing/2014/main" id="{DF28EE52-A951-4C80-9C68-0BBAD133AB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3928" y="189478"/>
            <a:ext cx="4924502" cy="6479044"/>
          </a:xfrm>
          <a:prstGeom prst="rect">
            <a:avLst/>
          </a:prstGeom>
        </p:spPr>
      </p:pic>
      <p:sp>
        <p:nvSpPr>
          <p:cNvPr id="2" name="TextBox 1">
            <a:extLst>
              <a:ext uri="{FF2B5EF4-FFF2-40B4-BE49-F238E27FC236}">
                <a16:creationId xmlns:a16="http://schemas.microsoft.com/office/drawing/2014/main" id="{5E324226-AB2F-4715-9372-B0B0388554A6}"/>
              </a:ext>
            </a:extLst>
          </p:cNvPr>
          <p:cNvSpPr txBox="1"/>
          <p:nvPr/>
        </p:nvSpPr>
        <p:spPr>
          <a:xfrm>
            <a:off x="281755" y="548680"/>
            <a:ext cx="3384376" cy="1323439"/>
          </a:xfrm>
          <a:prstGeom prst="rect">
            <a:avLst/>
          </a:prstGeom>
          <a:noFill/>
        </p:spPr>
        <p:txBody>
          <a:bodyPr wrap="square" rtlCol="0">
            <a:spAutoFit/>
          </a:bodyPr>
          <a:lstStyle/>
          <a:p>
            <a:pPr algn="ctr"/>
            <a:r>
              <a:rPr lang="en-US" sz="4000" b="1" dirty="0">
                <a:solidFill>
                  <a:srgbClr val="FF0000"/>
                </a:solidFill>
                <a:effectLst>
                  <a:outerShdw blurRad="38100" dist="38100" dir="2700000" algn="tl">
                    <a:srgbClr val="000000">
                      <a:alpha val="43137"/>
                    </a:srgbClr>
                  </a:outerShdw>
                </a:effectLst>
              </a:rPr>
              <a:t>GETTING TO YOUR SEATS</a:t>
            </a:r>
            <a:r>
              <a:rPr lang="en-US" sz="3200" b="1" dirty="0">
                <a:solidFill>
                  <a:srgbClr val="FF0000"/>
                </a:solidFill>
                <a:effectLst>
                  <a:outerShdw blurRad="38100" dist="38100" dir="2700000" algn="tl">
                    <a:srgbClr val="000000">
                      <a:alpha val="43137"/>
                    </a:srgbClr>
                  </a:outerShdw>
                </a:effectLst>
              </a:rPr>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017" y="303639"/>
            <a:ext cx="8643966" cy="2002234"/>
          </a:xfrm>
        </p:spPr>
        <p:txBody>
          <a:bodyPr>
            <a:noAutofit/>
          </a:bodyPr>
          <a:lstStyle/>
          <a:p>
            <a:pPr algn="ctr"/>
            <a:r>
              <a:rPr lang="en-US" sz="3600" b="1" dirty="0">
                <a:solidFill>
                  <a:srgbClr val="FF0000"/>
                </a:solidFill>
                <a:effectLst>
                  <a:glow rad="38100">
                    <a:schemeClr val="bg1">
                      <a:lumMod val="65000"/>
                      <a:lumOff val="35000"/>
                      <a:alpha val="40000"/>
                    </a:schemeClr>
                  </a:glow>
                  <a:outerShdw blurRad="38100" dist="38100" dir="2700000" algn="tl">
                    <a:srgbClr val="000000">
                      <a:alpha val="43137"/>
                    </a:srgbClr>
                  </a:outerShdw>
                </a:effectLst>
              </a:rPr>
              <a:t>Acknowledgement of Territories and National Anthem.</a:t>
            </a:r>
            <a:br>
              <a:rPr lang="en-US" sz="3200" dirty="0"/>
            </a:br>
            <a:r>
              <a:rPr lang="en-US" dirty="0"/>
              <a:t>Please face the Canadian Flag on stage and remain standing</a:t>
            </a:r>
            <a:endParaRPr lang="en-US" sz="3200" dirty="0"/>
          </a:p>
        </p:txBody>
      </p:sp>
      <p:pic>
        <p:nvPicPr>
          <p:cNvPr id="6" name="thisPic" descr="http://public.sd43.bc.ca/secondary/HeritageWoods/pac/Commencements%202008/_w/Comencement2008208_jpg.jpg"/>
          <p:cNvPicPr>
            <a:picLocks noGrp="1"/>
          </p:cNvPicPr>
          <p:nvPr>
            <p:ph idx="1"/>
          </p:nvPr>
        </p:nvPicPr>
        <p:blipFill>
          <a:blip r:embed="rId2" cstate="print"/>
          <a:stretch>
            <a:fillRect/>
          </a:stretch>
        </p:blipFill>
        <p:spPr bwMode="auto">
          <a:xfrm>
            <a:off x="1716908" y="2391887"/>
            <a:ext cx="5710183" cy="4162474"/>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E8B119-7A55-4030-B137-2058463C2E5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4596" y="2127186"/>
            <a:ext cx="7634808" cy="4614182"/>
          </a:xfrm>
          <a:prstGeom prst="rect">
            <a:avLst/>
          </a:prstGeom>
        </p:spPr>
      </p:pic>
      <p:sp>
        <p:nvSpPr>
          <p:cNvPr id="4" name="Title 1">
            <a:extLst>
              <a:ext uri="{FF2B5EF4-FFF2-40B4-BE49-F238E27FC236}">
                <a16:creationId xmlns:a16="http://schemas.microsoft.com/office/drawing/2014/main" id="{54503DB6-26D9-48B5-A60F-A5FFB56ABC3C}"/>
              </a:ext>
            </a:extLst>
          </p:cNvPr>
          <p:cNvSpPr txBox="1">
            <a:spLocks/>
          </p:cNvSpPr>
          <p:nvPr/>
        </p:nvSpPr>
        <p:spPr>
          <a:xfrm>
            <a:off x="539552" y="116632"/>
            <a:ext cx="8282880" cy="2016224"/>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j-lt"/>
                <a:ea typeface="+mj-ea"/>
                <a:cs typeface="+mj-cs"/>
              </a:rPr>
              <a:t>When it comes time to cross the stage, have your name card ready.  </a:t>
            </a:r>
          </a:p>
          <a:p>
            <a:pPr marL="0" marR="0" lvl="0" indent="0"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j-lt"/>
                <a:ea typeface="+mj-ea"/>
                <a:cs typeface="+mj-cs"/>
              </a:rPr>
              <a:t>You will be directed out of your seat by a teacher and lined up to go up the ramp.  </a:t>
            </a:r>
          </a:p>
        </p:txBody>
      </p:sp>
    </p:spTree>
    <p:extLst>
      <p:ext uri="{BB962C8B-B14F-4D97-AF65-F5344CB8AC3E}">
        <p14:creationId xmlns:p14="http://schemas.microsoft.com/office/powerpoint/2010/main" val="2799232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useBgFill="1">
        <p:nvSpPr>
          <p:cNvPr id="28" name="Rectangle 23">
            <a:extLst>
              <a:ext uri="{FF2B5EF4-FFF2-40B4-BE49-F238E27FC236}">
                <a16:creationId xmlns:a16="http://schemas.microsoft.com/office/drawing/2014/main" id="{CD47BEDD-D6BE-47F6-8453-3E04EEB79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38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building&#10;&#10;Description automatically generated">
            <a:extLst>
              <a:ext uri="{FF2B5EF4-FFF2-40B4-BE49-F238E27FC236}">
                <a16:creationId xmlns:a16="http://schemas.microsoft.com/office/drawing/2014/main" id="{33B77333-7CFB-475E-9D9E-A8B84B51FA2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9143980" cy="6857990"/>
          </a:xfrm>
          <a:prstGeom prst="rect">
            <a:avLst/>
          </a:prstGeom>
        </p:spPr>
      </p:pic>
      <p:pic>
        <p:nvPicPr>
          <p:cNvPr id="3" name="Picture 2" descr="A picture containing outdoor&#10;&#10;Description automatically generated">
            <a:extLst>
              <a:ext uri="{FF2B5EF4-FFF2-40B4-BE49-F238E27FC236}">
                <a16:creationId xmlns:a16="http://schemas.microsoft.com/office/drawing/2014/main" id="{D74BF3A3-ACEB-4D01-B04D-34A38DB5D515}"/>
              </a:ext>
            </a:extLst>
          </p:cNvPr>
          <p:cNvPicPr>
            <a:picLocks noChangeAspect="1"/>
          </p:cNvPicPr>
          <p:nvPr/>
        </p:nvPicPr>
        <p:blipFill rotWithShape="1">
          <a:blip r:embed="rId4">
            <a:extLst>
              <a:ext uri="{28A0092B-C50C-407E-A947-70E740481C1C}">
                <a14:useLocalDpi xmlns:a14="http://schemas.microsoft.com/office/drawing/2010/main" val="0"/>
              </a:ext>
            </a:extLst>
          </a:blip>
          <a:srcRect l="20824" r="375" b="3"/>
          <a:stretch/>
        </p:blipFill>
        <p:spPr>
          <a:xfrm flipH="1">
            <a:off x="4499992" y="620688"/>
            <a:ext cx="4156617" cy="3955999"/>
          </a:xfrm>
          <a:prstGeom prst="rect">
            <a:avLst/>
          </a:prstGeom>
          <a:ln w="152400">
            <a:solidFill>
              <a:srgbClr val="FFFFFF"/>
            </a:solidFill>
            <a:miter lim="800000"/>
          </a:ln>
          <a:effectLst>
            <a:outerShdw blurRad="266700" dist="38100" dir="2700000" sx="106000" sy="106000" algn="tl" rotWithShape="0">
              <a:prstClr val="black">
                <a:alpha val="49000"/>
              </a:prstClr>
            </a:outerShdw>
          </a:effectLst>
        </p:spPr>
      </p:pic>
      <p:sp>
        <p:nvSpPr>
          <p:cNvPr id="6" name="TextBox 5">
            <a:extLst>
              <a:ext uri="{FF2B5EF4-FFF2-40B4-BE49-F238E27FC236}">
                <a16:creationId xmlns:a16="http://schemas.microsoft.com/office/drawing/2014/main" id="{13116EAE-C4F0-4D70-AD28-93B08AC18384}"/>
              </a:ext>
            </a:extLst>
          </p:cNvPr>
          <p:cNvSpPr txBox="1"/>
          <p:nvPr/>
        </p:nvSpPr>
        <p:spPr>
          <a:xfrm>
            <a:off x="20" y="5406075"/>
            <a:ext cx="9143980" cy="1200329"/>
          </a:xfrm>
          <a:prstGeom prst="rect">
            <a:avLst/>
          </a:prstGeom>
          <a:solidFill>
            <a:srgbClr val="C00000"/>
          </a:solidFill>
        </p:spPr>
        <p:txBody>
          <a:bodyPr wrap="square" rtlCol="0">
            <a:spAutoFit/>
          </a:bodyPr>
          <a:lstStyle/>
          <a:p>
            <a:endParaRPr lang="en-US" sz="2400" dirty="0"/>
          </a:p>
          <a:p>
            <a:r>
              <a:rPr lang="en-US" sz="2400" dirty="0"/>
              <a:t>As you go up the ramp, hand your card to your counsellor.</a:t>
            </a:r>
          </a:p>
          <a:p>
            <a:endParaRPr lang="en-US" sz="2400" dirty="0"/>
          </a:p>
        </p:txBody>
      </p:sp>
    </p:spTree>
    <p:extLst>
      <p:ext uri="{BB962C8B-B14F-4D97-AF65-F5344CB8AC3E}">
        <p14:creationId xmlns:p14="http://schemas.microsoft.com/office/powerpoint/2010/main" val="3224913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496944" cy="2304256"/>
          </a:xfrm>
        </p:spPr>
        <p:txBody>
          <a:bodyPr>
            <a:normAutofit/>
          </a:bodyPr>
          <a:lstStyle/>
          <a:p>
            <a:pPr algn="ctr"/>
            <a:r>
              <a:rPr lang="en-US" dirty="0"/>
              <a:t>You will be crossing the stage from left to right. </a:t>
            </a:r>
            <a:br>
              <a:rPr lang="en-US" dirty="0"/>
            </a:br>
            <a:r>
              <a:rPr lang="en-US" dirty="0"/>
              <a:t>First going to your VP to get a folder and a handshake, then to Mr. Clerkson for a photo op.</a:t>
            </a:r>
          </a:p>
        </p:txBody>
      </p:sp>
      <p:pic>
        <p:nvPicPr>
          <p:cNvPr id="6" name="thisPic" descr="http://public.sd43.bc.ca/secondary/HeritageWoods/pac/Commencements%202008/_w/Comencement2008202_jpg.jpg"/>
          <p:cNvPicPr>
            <a:picLocks noGrp="1"/>
          </p:cNvPicPr>
          <p:nvPr>
            <p:ph idx="1"/>
          </p:nvPr>
        </p:nvPicPr>
        <p:blipFill>
          <a:blip r:embed="rId2" cstate="print"/>
          <a:stretch>
            <a:fillRect/>
          </a:stretch>
        </p:blipFill>
        <p:spPr bwMode="auto">
          <a:xfrm>
            <a:off x="971600" y="2304256"/>
            <a:ext cx="7056784" cy="4270376"/>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426170"/>
          </a:xfrm>
        </p:spPr>
        <p:txBody>
          <a:bodyPr>
            <a:normAutofit fontScale="90000"/>
          </a:bodyPr>
          <a:lstStyle/>
          <a:p>
            <a:pPr algn="ctr"/>
            <a:r>
              <a:rPr lang="en-US" sz="4000" b="1" dirty="0">
                <a:solidFill>
                  <a:srgbClr val="FF0000"/>
                </a:solidFill>
                <a:effectLst>
                  <a:glow rad="38100">
                    <a:schemeClr val="bg1">
                      <a:lumMod val="65000"/>
                      <a:lumOff val="35000"/>
                      <a:alpha val="40000"/>
                    </a:schemeClr>
                  </a:glow>
                  <a:outerShdw blurRad="38100" dist="38100" dir="2700000" algn="tl">
                    <a:srgbClr val="000000">
                      <a:alpha val="43137"/>
                    </a:srgbClr>
                  </a:outerShdw>
                </a:effectLst>
              </a:rPr>
              <a:t>Simon Fraser University</a:t>
            </a:r>
            <a:br>
              <a:rPr lang="en-US" dirty="0"/>
            </a:br>
            <a:r>
              <a:rPr lang="en-US" sz="3100" i="1" dirty="0"/>
              <a:t>arrive at 1:00pm for check-in</a:t>
            </a:r>
            <a:br>
              <a:rPr lang="en-US" sz="3100" i="1" dirty="0"/>
            </a:br>
            <a:r>
              <a:rPr lang="en-US" sz="3100" b="1" dirty="0"/>
              <a:t>Ceremony starts 2:00pm sharp</a:t>
            </a:r>
            <a:endParaRPr lang="en-US" b="1"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t="12736" b="12736"/>
          <a:stretch/>
        </p:blipFill>
        <p:spPr>
          <a:xfrm>
            <a:off x="268905" y="1772816"/>
            <a:ext cx="8606190" cy="4810546"/>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83968" y="464576"/>
            <a:ext cx="4337050" cy="3624071"/>
          </a:xfrm>
        </p:spPr>
        <p:txBody>
          <a:bodyPr vert="horz" lIns="91440" tIns="45720" rIns="91440" bIns="45720" rtlCol="0" anchor="b">
            <a:normAutofit/>
          </a:bodyPr>
          <a:lstStyle/>
          <a:p>
            <a:pPr algn="ctr">
              <a:lnSpc>
                <a:spcPct val="90000"/>
              </a:lnSpc>
            </a:pPr>
            <a:r>
              <a:rPr lang="en-US" sz="30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Mr. Clerkson will shake your hand and have a picture taken with you.</a:t>
            </a:r>
            <a:br>
              <a:rPr lang="en-US" sz="30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30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a:t>
            </a:r>
            <a:r>
              <a:rPr lang="en-US" sz="3000" dirty="0" err="1">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Tassle</a:t>
            </a:r>
            <a:r>
              <a:rPr lang="en-US" sz="30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 on your right**</a:t>
            </a:r>
            <a:br>
              <a:rPr lang="en-US" sz="30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30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endParaRPr lang="en-US" sz="30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endParaRPr>
          </a:p>
        </p:txBody>
      </p:sp>
      <p:pic>
        <p:nvPicPr>
          <p:cNvPr id="15" name="Picture 14" descr="Two people looking at a computer&#10;&#10;Description automatically generated with medium confidence">
            <a:extLst>
              <a:ext uri="{FF2B5EF4-FFF2-40B4-BE49-F238E27FC236}">
                <a16:creationId xmlns:a16="http://schemas.microsoft.com/office/drawing/2014/main" id="{4A7BCC5D-5E31-47F6-ABEB-3AFAD418B9CF}"/>
              </a:ext>
            </a:extLst>
          </p:cNvPr>
          <p:cNvPicPr>
            <a:picLocks noChangeAspect="1"/>
          </p:cNvPicPr>
          <p:nvPr/>
        </p:nvPicPr>
        <p:blipFill rotWithShape="1">
          <a:blip r:embed="rId3">
            <a:extLst>
              <a:ext uri="{28A0092B-C50C-407E-A947-70E740481C1C}">
                <a14:useLocalDpi xmlns:a14="http://schemas.microsoft.com/office/drawing/2010/main" val="0"/>
              </a:ext>
            </a:extLst>
          </a:blip>
          <a:srcRect r="-1" b="1657"/>
          <a:stretch/>
        </p:blipFill>
        <p:spPr>
          <a:xfrm>
            <a:off x="251520" y="692696"/>
            <a:ext cx="3827914" cy="2879801"/>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pic>
        <p:nvPicPr>
          <p:cNvPr id="11" name="Picture 10" descr="Two people in graduation gowns&#10;&#10;Description automatically generated with low confidence">
            <a:extLst>
              <a:ext uri="{FF2B5EF4-FFF2-40B4-BE49-F238E27FC236}">
                <a16:creationId xmlns:a16="http://schemas.microsoft.com/office/drawing/2014/main" id="{D9F976CE-E9E4-45F6-83D3-AF8923A82F9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914" r="16631"/>
          <a:stretch/>
        </p:blipFill>
        <p:spPr>
          <a:xfrm>
            <a:off x="2675278" y="3140968"/>
            <a:ext cx="2808312" cy="3465705"/>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pic>
        <p:nvPicPr>
          <p:cNvPr id="17" name="Picture 16" descr="A person and person wearing graduation gowns and caps&#10;&#10;Description automatically generated with medium confidence">
            <a:extLst>
              <a:ext uri="{FF2B5EF4-FFF2-40B4-BE49-F238E27FC236}">
                <a16:creationId xmlns:a16="http://schemas.microsoft.com/office/drawing/2014/main" id="{55D7C2C1-6059-4326-AF21-60C0F0B179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231" y="3731791"/>
            <a:ext cx="2072928" cy="27693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E70BC4-F7DB-4E75-8E76-D2F6C9C6097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3700" y="586784"/>
            <a:ext cx="8356600" cy="5684431"/>
          </a:xfrm>
          <a:prstGeom prst="rect">
            <a:avLst/>
          </a:prstGeom>
        </p:spPr>
      </p:pic>
    </p:spTree>
    <p:extLst>
      <p:ext uri="{BB962C8B-B14F-4D97-AF65-F5344CB8AC3E}">
        <p14:creationId xmlns:p14="http://schemas.microsoft.com/office/powerpoint/2010/main" val="2060171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7655"/>
            <a:ext cx="8196934" cy="1647850"/>
          </a:xfrm>
        </p:spPr>
        <p:txBody>
          <a:bodyPr>
            <a:normAutofit/>
          </a:bodyPr>
          <a:lstStyle/>
          <a:p>
            <a:pPr algn="ctr"/>
            <a:r>
              <a:rPr lang="en-US" dirty="0"/>
              <a:t>There will be speeches and entertainment.</a:t>
            </a:r>
            <a:br>
              <a:rPr lang="en-US" dirty="0"/>
            </a:br>
            <a:r>
              <a:rPr lang="en-US" dirty="0"/>
              <a:t>Be prepared to sit and stay to the end.  </a:t>
            </a:r>
          </a:p>
        </p:txBody>
      </p:sp>
      <p:pic>
        <p:nvPicPr>
          <p:cNvPr id="4" name="thisPic" descr="http://public.sd43.bc.ca/secondary/HeritageWoods/pac/Commencements%202008/_w/Comencement2008387_jpg.jpg"/>
          <p:cNvPicPr>
            <a:picLocks noGrp="1"/>
          </p:cNvPicPr>
          <p:nvPr>
            <p:ph idx="1"/>
          </p:nvPr>
        </p:nvPicPr>
        <p:blipFill>
          <a:blip r:embed="rId2" cstate="print"/>
          <a:stretch>
            <a:fillRect/>
          </a:stretch>
        </p:blipFill>
        <p:spPr bwMode="auto">
          <a:xfrm>
            <a:off x="1109842" y="1640195"/>
            <a:ext cx="7200369" cy="4680520"/>
          </a:xfrm>
          <a:prstGeom prst="rect">
            <a:avLst/>
          </a:prstGeom>
          <a:noFill/>
          <a:ln w="9525">
            <a:noFill/>
            <a:miter lim="800000"/>
            <a:headEnd/>
            <a:tailEnd/>
          </a:ln>
          <a:effectLst>
            <a:outerShdw blurRad="1079500" dist="50800" dir="5400000" sx="115000" sy="115000" algn="ctr" rotWithShape="0">
              <a:srgbClr val="000000">
                <a:alpha val="43137"/>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188640"/>
            <a:ext cx="7511473" cy="1312480"/>
          </a:xfrm>
        </p:spPr>
        <p:txBody>
          <a:bodyPr>
            <a:normAutofit/>
          </a:bodyPr>
          <a:lstStyle/>
          <a:p>
            <a:pPr algn="ctr"/>
            <a:r>
              <a:rPr lang="en-US" b="1" dirty="0"/>
              <a:t>Hat Toss Count Down!!</a:t>
            </a:r>
          </a:p>
        </p:txBody>
      </p:sp>
      <p:pic>
        <p:nvPicPr>
          <p:cNvPr id="4" name="Content Placeholder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02900" y="1340768"/>
            <a:ext cx="7704856" cy="5158657"/>
          </a:xfrm>
          <a:effectLst>
            <a:outerShdw blurRad="419100" dist="50800" dir="5400000" sx="109000" sy="109000" algn="ctr" rotWithShape="0">
              <a:srgbClr val="000000">
                <a:alpha val="43137"/>
              </a:srgbClr>
            </a:outerShdw>
          </a:effectLst>
        </p:spPr>
      </p:pic>
    </p:spTree>
    <p:extLst>
      <p:ext uri="{BB962C8B-B14F-4D97-AF65-F5344CB8AC3E}">
        <p14:creationId xmlns:p14="http://schemas.microsoft.com/office/powerpoint/2010/main" val="2753362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34E8D-7F02-4089-9D2B-3FD1AEE67956}"/>
              </a:ext>
            </a:extLst>
          </p:cNvPr>
          <p:cNvSpPr>
            <a:spLocks noGrp="1"/>
          </p:cNvSpPr>
          <p:nvPr>
            <p:ph type="title"/>
          </p:nvPr>
        </p:nvSpPr>
        <p:spPr>
          <a:xfrm>
            <a:off x="395536" y="1340768"/>
            <a:ext cx="8229600" cy="1512168"/>
          </a:xfrm>
        </p:spPr>
        <p:txBody>
          <a:bodyPr>
            <a:noAutofit/>
          </a:bodyPr>
          <a:lstStyle/>
          <a:p>
            <a:pPr algn="ctr"/>
            <a:r>
              <a:rPr lang="en-US" sz="3200" dirty="0"/>
              <a:t>Don’t worry if you lose your cap.  </a:t>
            </a:r>
            <a:br>
              <a:rPr lang="en-US" sz="3200" dirty="0"/>
            </a:br>
            <a:br>
              <a:rPr lang="en-US" sz="3200" dirty="0"/>
            </a:br>
            <a:r>
              <a:rPr lang="en-US" sz="3200" dirty="0"/>
              <a:t>Put your name on the inside of the cap when you receive it and we will get it back to you after the group photo.</a:t>
            </a:r>
          </a:p>
        </p:txBody>
      </p:sp>
      <p:pic>
        <p:nvPicPr>
          <p:cNvPr id="5" name="Picture 4">
            <a:extLst>
              <a:ext uri="{FF2B5EF4-FFF2-40B4-BE49-F238E27FC236}">
                <a16:creationId xmlns:a16="http://schemas.microsoft.com/office/drawing/2014/main" id="{7BF9A396-1B6A-44C0-AE21-574227E90C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3888" y="3717032"/>
            <a:ext cx="1653494" cy="1315216"/>
          </a:xfrm>
          <a:prstGeom prst="rect">
            <a:avLst/>
          </a:prstGeom>
        </p:spPr>
      </p:pic>
    </p:spTree>
    <p:extLst>
      <p:ext uri="{BB962C8B-B14F-4D97-AF65-F5344CB8AC3E}">
        <p14:creationId xmlns:p14="http://schemas.microsoft.com/office/powerpoint/2010/main" val="3295444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6210"/>
          </a:xfrm>
        </p:spPr>
        <p:txBody>
          <a:bodyPr>
            <a:normAutofit fontScale="90000"/>
          </a:bodyPr>
          <a:lstStyle/>
          <a:p>
            <a:pPr algn="ctr"/>
            <a:r>
              <a:rPr lang="en-US" dirty="0"/>
              <a:t>When it is all over, Please follow direction to leave convocation mall to the stairs behind the stage for a group photo.</a:t>
            </a:r>
          </a:p>
        </p:txBody>
      </p:sp>
      <p:pic>
        <p:nvPicPr>
          <p:cNvPr id="4" name="thisPic" descr="http://public.sd43.bc.ca/secondary/HeritageWoods/pac/Commencements%202008/_w/Comencement2008208_jpg.jpg"/>
          <p:cNvPicPr>
            <a:picLocks noGrp="1"/>
          </p:cNvPicPr>
          <p:nvPr>
            <p:ph idx="1"/>
          </p:nvPr>
        </p:nvPicPr>
        <p:blipFill>
          <a:blip r:embed="rId2" cstate="print"/>
          <a:stretch>
            <a:fillRect/>
          </a:stretch>
        </p:blipFill>
        <p:spPr bwMode="auto">
          <a:xfrm>
            <a:off x="1551700" y="2060575"/>
            <a:ext cx="6043775" cy="4041775"/>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263" y="260648"/>
            <a:ext cx="7511473" cy="1312480"/>
          </a:xfrm>
        </p:spPr>
        <p:txBody>
          <a:bodyPr>
            <a:normAutofit/>
          </a:bodyPr>
          <a:lstStyle/>
          <a:p>
            <a:pPr algn="ctr"/>
            <a:r>
              <a:rPr lang="en-US" sz="3200" dirty="0"/>
              <a:t>Please stay on the stairs until photos are taken. </a:t>
            </a:r>
          </a:p>
        </p:txBody>
      </p:sp>
      <p:pic>
        <p:nvPicPr>
          <p:cNvPr id="4" name="thisPic" descr="http://public.sd43.bc.ca/secondary/HeritageWoods/pac/Commencements%202008/_w/Comencement2008460_jpg.jpg"/>
          <p:cNvPicPr>
            <a:picLocks noGrp="1"/>
          </p:cNvPicPr>
          <p:nvPr>
            <p:ph idx="1"/>
          </p:nvPr>
        </p:nvPicPr>
        <p:blipFill>
          <a:blip r:embed="rId2" cstate="print"/>
          <a:stretch>
            <a:fillRect/>
          </a:stretch>
        </p:blipFill>
        <p:spPr bwMode="auto">
          <a:xfrm>
            <a:off x="1187624" y="1700808"/>
            <a:ext cx="6983915" cy="4680793"/>
          </a:xfrm>
          <a:prstGeom prst="rect">
            <a:avLst/>
          </a:prstGeom>
          <a:noFill/>
          <a:ln w="9525">
            <a:noFill/>
            <a:miter lim="800000"/>
            <a:headEnd/>
            <a:tailEnd/>
          </a:ln>
          <a:effectLst>
            <a:outerShdw blurRad="457200" dist="50800" dir="5400000" sx="108000" sy="108000" algn="ctr" rotWithShape="0">
              <a:srgbClr val="000000">
                <a:alpha val="43137"/>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116632"/>
            <a:ext cx="7511473" cy="1312480"/>
          </a:xfrm>
        </p:spPr>
        <p:txBody>
          <a:bodyPr>
            <a:normAutofit/>
          </a:bodyPr>
          <a:lstStyle/>
          <a:p>
            <a:r>
              <a:rPr lang="en-US" dirty="0"/>
              <a:t>Remember to thank your guests</a:t>
            </a:r>
          </a:p>
        </p:txBody>
      </p:sp>
      <p:pic>
        <p:nvPicPr>
          <p:cNvPr id="4" name="thisPic" descr="http://public.sd43.bc.ca/secondary/HeritageWoods/pac/Commencements%202008/_w/Comencement2008236_jpg.jpg"/>
          <p:cNvPicPr>
            <a:picLocks noGrp="1"/>
          </p:cNvPicPr>
          <p:nvPr>
            <p:ph idx="1"/>
          </p:nvPr>
        </p:nvPicPr>
        <p:blipFill>
          <a:blip r:embed="rId2" cstate="print"/>
          <a:stretch>
            <a:fillRect/>
          </a:stretch>
        </p:blipFill>
        <p:spPr bwMode="auto">
          <a:xfrm>
            <a:off x="899592" y="1409625"/>
            <a:ext cx="7511473" cy="5049887"/>
          </a:xfrm>
          <a:prstGeom prst="rect">
            <a:avLst/>
          </a:prstGeom>
          <a:noFill/>
          <a:ln w="9525">
            <a:noFill/>
            <a:miter lim="800000"/>
            <a:headEnd/>
            <a:tailEnd/>
          </a:ln>
          <a:effectLst>
            <a:outerShdw blurRad="419100" dist="50800" dir="5400000" sx="109000" sy="109000" algn="ctr" rotWithShape="0">
              <a:srgbClr val="000000">
                <a:alpha val="43137"/>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18417" y="1340768"/>
            <a:ext cx="6507166" cy="2167710"/>
          </a:xfrm>
        </p:spPr>
        <p:txBody>
          <a:bodyPr vert="horz" lIns="91440" tIns="45720" rIns="91440" bIns="45720" rtlCol="0" anchor="b">
            <a:normAutofit/>
          </a:bodyPr>
          <a:lstStyle/>
          <a:p>
            <a:pPr algn="ctr"/>
            <a:r>
              <a:rPr lang="en-US" sz="48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Congratulations Kodiaks!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01108"/>
            <a:ext cx="8964488" cy="2664296"/>
          </a:xfrm>
        </p:spPr>
        <p:txBody>
          <a:bodyPr>
            <a:normAutofit/>
          </a:bodyPr>
          <a:lstStyle/>
          <a:p>
            <a:r>
              <a:rPr lang="en-US" dirty="0"/>
              <a:t>*Parking is free in the north lot</a:t>
            </a:r>
            <a:br>
              <a:rPr lang="en-US" dirty="0"/>
            </a:br>
            <a:r>
              <a:rPr lang="en-US" dirty="0"/>
              <a:t>*You need to be in your Cap and Gown</a:t>
            </a:r>
            <a:br>
              <a:rPr lang="en-US" dirty="0"/>
            </a:br>
            <a:r>
              <a:rPr lang="en-US" dirty="0"/>
              <a:t>*head to the Halpern Centre to check at 1pm</a:t>
            </a:r>
          </a:p>
        </p:txBody>
      </p:sp>
      <p:pic>
        <p:nvPicPr>
          <p:cNvPr id="10" name="Content Placeholder 9" descr="Map&#10;&#10;Description automatically generated">
            <a:extLst>
              <a:ext uri="{FF2B5EF4-FFF2-40B4-BE49-F238E27FC236}">
                <a16:creationId xmlns:a16="http://schemas.microsoft.com/office/drawing/2014/main" id="{189507A5-0F37-487E-AA85-C76D64797D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701777"/>
            <a:ext cx="8208912" cy="5156223"/>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2879" y="-243408"/>
            <a:ext cx="8892480" cy="2271066"/>
          </a:xfrm>
        </p:spPr>
        <p:txBody>
          <a:bodyPr>
            <a:normAutofit/>
          </a:bodyPr>
          <a:lstStyle/>
          <a:p>
            <a:pPr>
              <a:lnSpc>
                <a:spcPct val="90000"/>
              </a:lnSpc>
            </a:pPr>
            <a:r>
              <a:rPr lang="en-US" sz="2400" b="1" dirty="0">
                <a:solidFill>
                  <a:srgbClr val="FF0000"/>
                </a:solidFill>
                <a:effectLst>
                  <a:glow rad="38100">
                    <a:schemeClr val="bg1">
                      <a:lumMod val="65000"/>
                      <a:lumOff val="35000"/>
                      <a:alpha val="40000"/>
                    </a:schemeClr>
                  </a:glow>
                  <a:outerShdw blurRad="38100" dist="38100" dir="2700000" algn="tl">
                    <a:srgbClr val="000000">
                      <a:alpha val="43137"/>
                    </a:srgbClr>
                  </a:outerShdw>
                </a:effectLst>
              </a:rPr>
              <a:t>Check-in at </a:t>
            </a:r>
            <a:r>
              <a:rPr lang="en-US" sz="3200" b="1" dirty="0">
                <a:solidFill>
                  <a:srgbClr val="FF0000"/>
                </a:solidFill>
                <a:effectLst>
                  <a:glow rad="38100">
                    <a:schemeClr val="bg1">
                      <a:lumMod val="65000"/>
                      <a:lumOff val="35000"/>
                      <a:alpha val="40000"/>
                    </a:schemeClr>
                  </a:glow>
                  <a:outerShdw blurRad="38100" dist="38100" dir="2700000" algn="tl">
                    <a:srgbClr val="000000">
                      <a:alpha val="43137"/>
                    </a:srgbClr>
                  </a:outerShdw>
                </a:effectLst>
              </a:rPr>
              <a:t>the Halpern Centre </a:t>
            </a:r>
            <a:r>
              <a:rPr lang="en-US" sz="2400" b="1" dirty="0">
                <a:solidFill>
                  <a:srgbClr val="FF0000"/>
                </a:solidFill>
                <a:effectLst>
                  <a:glow rad="38100">
                    <a:schemeClr val="bg1">
                      <a:lumMod val="65000"/>
                      <a:lumOff val="35000"/>
                      <a:alpha val="40000"/>
                    </a:schemeClr>
                  </a:glow>
                  <a:outerShdw blurRad="38100" dist="38100" dir="2700000" algn="tl">
                    <a:srgbClr val="000000">
                      <a:alpha val="43137"/>
                    </a:srgbClr>
                  </a:outerShdw>
                </a:effectLst>
              </a:rPr>
              <a:t>at </a:t>
            </a:r>
            <a:r>
              <a:rPr lang="en-US" sz="3200" b="1" dirty="0">
                <a:solidFill>
                  <a:srgbClr val="FF0000"/>
                </a:solidFill>
                <a:effectLst>
                  <a:glow rad="38100">
                    <a:schemeClr val="bg1">
                      <a:lumMod val="65000"/>
                      <a:lumOff val="35000"/>
                      <a:alpha val="40000"/>
                    </a:schemeClr>
                  </a:glow>
                  <a:outerShdw blurRad="38100" dist="38100" dir="2700000" algn="tl">
                    <a:srgbClr val="000000">
                      <a:alpha val="43137"/>
                    </a:srgbClr>
                  </a:outerShdw>
                </a:effectLst>
              </a:rPr>
              <a:t>1:00pm</a:t>
            </a:r>
            <a:br>
              <a:rPr lang="en-US" dirty="0"/>
            </a:br>
            <a:br>
              <a:rPr lang="en-US" sz="2000" dirty="0"/>
            </a:br>
            <a:r>
              <a:rPr lang="en-US" sz="2000" dirty="0"/>
              <a:t>You’ll get a card with your name and a number.  This will be handed to your counsellor before you cross the stage.</a:t>
            </a:r>
          </a:p>
        </p:txBody>
      </p:sp>
      <p:pic>
        <p:nvPicPr>
          <p:cNvPr id="10" name="Content Placeholder 9" descr="Map&#10;&#10;Description automatically generated">
            <a:extLst>
              <a:ext uri="{FF2B5EF4-FFF2-40B4-BE49-F238E27FC236}">
                <a16:creationId xmlns:a16="http://schemas.microsoft.com/office/drawing/2014/main" id="{09A17DC8-543B-4830-88FB-B4FF12E3706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68955" y="2230359"/>
            <a:ext cx="5555050" cy="4036091"/>
          </a:xfrm>
          <a:effectLst>
            <a:outerShdw blurRad="660400" dist="50800" dir="5400000" sx="118000" sy="118000" algn="ctr" rotWithShape="0">
              <a:srgbClr val="000000">
                <a:alpha val="45000"/>
              </a:srgbClr>
            </a:outerShdw>
          </a:effectLst>
        </p:spPr>
      </p:pic>
      <p:pic>
        <p:nvPicPr>
          <p:cNvPr id="4" name="Content Placeholder 3"/>
          <p:cNvPicPr>
            <a:picLocks noChangeAspect="1"/>
          </p:cNvPicPr>
          <p:nvPr/>
        </p:nvPicPr>
        <p:blipFill>
          <a:blip r:embed="rId5">
            <a:extLst>
              <a:ext uri="{28A0092B-C50C-407E-A947-70E740481C1C}">
                <a14:useLocalDpi xmlns:a14="http://schemas.microsoft.com/office/drawing/2010/main" val="0"/>
              </a:ext>
            </a:extLst>
          </a:blip>
          <a:srcRect l="20341" r="20341"/>
          <a:stretch/>
        </p:blipFill>
        <p:spPr>
          <a:xfrm>
            <a:off x="6329814" y="3212976"/>
            <a:ext cx="2562666" cy="3240120"/>
          </a:xfrm>
          <a:custGeom>
            <a:avLst/>
            <a:gdLst/>
            <a:ahLst/>
            <a:cxnLst/>
            <a:rect l="l" t="t" r="r" b="b"/>
            <a:pathLst>
              <a:path w="3416888" h="3240120">
                <a:moveTo>
                  <a:pt x="0" y="0"/>
                </a:moveTo>
                <a:lnTo>
                  <a:pt x="3416888" y="0"/>
                </a:lnTo>
                <a:lnTo>
                  <a:pt x="3416888" y="3119948"/>
                </a:lnTo>
                <a:cubicBezTo>
                  <a:pt x="3416888" y="3186317"/>
                  <a:pt x="3363085" y="3240120"/>
                  <a:pt x="3296716" y="3240120"/>
                </a:cubicBezTo>
                <a:lnTo>
                  <a:pt x="120172" y="3240120"/>
                </a:lnTo>
                <a:cubicBezTo>
                  <a:pt x="53803" y="3240120"/>
                  <a:pt x="0" y="3186317"/>
                  <a:pt x="0" y="3119948"/>
                </a:cubicBezTo>
                <a:close/>
              </a:path>
            </a:pathLst>
          </a:cu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3" name="Picture 2">
            <a:extLst>
              <a:ext uri="{FF2B5EF4-FFF2-40B4-BE49-F238E27FC236}">
                <a16:creationId xmlns:a16="http://schemas.microsoft.com/office/drawing/2014/main" id="{1077664F-5EAA-4515-9F64-41ADFCDEF7F8}"/>
              </a:ext>
            </a:extLst>
          </p:cNvPr>
          <p:cNvPicPr>
            <a:picLocks noChangeAspect="1"/>
          </p:cNvPicPr>
          <p:nvPr/>
        </p:nvPicPr>
        <p:blipFill rotWithShape="1">
          <a:blip r:embed="rId6"/>
          <a:srcRect l="1511" r="5071"/>
          <a:stretch/>
        </p:blipFill>
        <p:spPr>
          <a:xfrm>
            <a:off x="6329814" y="1628800"/>
            <a:ext cx="2562666" cy="2057399"/>
          </a:xfrm>
          <a:custGeom>
            <a:avLst/>
            <a:gdLst/>
            <a:ahLst/>
            <a:cxnLst/>
            <a:rect l="l" t="t" r="r" b="b"/>
            <a:pathLst>
              <a:path w="3416888" h="2057399">
                <a:moveTo>
                  <a:pt x="120172" y="0"/>
                </a:moveTo>
                <a:lnTo>
                  <a:pt x="3296716" y="0"/>
                </a:lnTo>
                <a:cubicBezTo>
                  <a:pt x="3363085" y="0"/>
                  <a:pt x="3416888" y="53803"/>
                  <a:pt x="3416888" y="120172"/>
                </a:cubicBezTo>
                <a:lnTo>
                  <a:pt x="3416888" y="2057399"/>
                </a:lnTo>
                <a:lnTo>
                  <a:pt x="0" y="2057399"/>
                </a:lnTo>
                <a:lnTo>
                  <a:pt x="0" y="120172"/>
                </a:lnTo>
                <a:cubicBezTo>
                  <a:pt x="0" y="53803"/>
                  <a:pt x="53803" y="0"/>
                  <a:pt x="120172" y="0"/>
                </a:cubicBezTo>
                <a:close/>
              </a:path>
            </a:pathLst>
          </a:cu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72DF6D-04C0-4DCD-A534-7A54F017804A}"/>
              </a:ext>
            </a:extLst>
          </p:cNvPr>
          <p:cNvSpPr txBox="1"/>
          <p:nvPr/>
        </p:nvSpPr>
        <p:spPr>
          <a:xfrm>
            <a:off x="416232" y="188640"/>
            <a:ext cx="8712968" cy="2062103"/>
          </a:xfrm>
          <a:prstGeom prst="rect">
            <a:avLst/>
          </a:prstGeom>
          <a:noFill/>
        </p:spPr>
        <p:txBody>
          <a:bodyPr wrap="square" rtlCol="0">
            <a:spAutoFit/>
          </a:bodyPr>
          <a:lstStyle/>
          <a:p>
            <a:r>
              <a:rPr lang="en-US" sz="3200" dirty="0"/>
              <a:t>You’ll get a card with your name and a number.  This will be handed to your counsellor before you cross the stage.  </a:t>
            </a:r>
            <a:r>
              <a:rPr lang="en-US" sz="3200" b="1" dirty="0"/>
              <a:t>Don’t lose it.</a:t>
            </a:r>
          </a:p>
        </p:txBody>
      </p:sp>
      <p:sp>
        <p:nvSpPr>
          <p:cNvPr id="3" name="TextBox 2">
            <a:extLst>
              <a:ext uri="{FF2B5EF4-FFF2-40B4-BE49-F238E27FC236}">
                <a16:creationId xmlns:a16="http://schemas.microsoft.com/office/drawing/2014/main" id="{AA091796-0E3E-4B52-9F97-5A8BC33A9A54}"/>
              </a:ext>
            </a:extLst>
          </p:cNvPr>
          <p:cNvSpPr txBox="1"/>
          <p:nvPr/>
        </p:nvSpPr>
        <p:spPr>
          <a:xfrm>
            <a:off x="395536" y="2996952"/>
            <a:ext cx="5256584" cy="3323987"/>
          </a:xfrm>
          <a:prstGeom prst="rect">
            <a:avLst/>
          </a:prstGeom>
          <a:solidFill>
            <a:schemeClr val="tx1"/>
          </a:solidFill>
          <a:ln w="60325">
            <a:solidFill>
              <a:srgbClr val="0070C0"/>
            </a:solidFill>
          </a:ln>
          <a:effectLst>
            <a:outerShdw blurRad="635000" dist="50800" dir="5400000" algn="ctr" rotWithShape="0">
              <a:srgbClr val="000000">
                <a:alpha val="22000"/>
              </a:srgbClr>
            </a:outerShdw>
          </a:effectLst>
        </p:spPr>
        <p:txBody>
          <a:bodyPr wrap="square" rtlCol="0">
            <a:spAutoFit/>
          </a:bodyPr>
          <a:lstStyle/>
          <a:p>
            <a:pPr algn="ctr"/>
            <a:endParaRPr lang="en-US" sz="6600" dirty="0">
              <a:solidFill>
                <a:schemeClr val="bg1"/>
              </a:solidFill>
            </a:endParaRPr>
          </a:p>
          <a:p>
            <a:pPr algn="ctr"/>
            <a:r>
              <a:rPr lang="en-US" sz="4800" dirty="0">
                <a:solidFill>
                  <a:schemeClr val="bg1"/>
                </a:solidFill>
              </a:rPr>
              <a:t>Einstein, Albert</a:t>
            </a:r>
          </a:p>
          <a:p>
            <a:pPr algn="ctr"/>
            <a:endParaRPr lang="en-US" sz="4800" dirty="0">
              <a:solidFill>
                <a:schemeClr val="bg1"/>
              </a:solidFill>
            </a:endParaRPr>
          </a:p>
          <a:p>
            <a:pPr algn="ctr"/>
            <a:r>
              <a:rPr lang="en-US" sz="4800" dirty="0">
                <a:solidFill>
                  <a:schemeClr val="bg1"/>
                </a:solidFill>
              </a:rPr>
              <a:t>76</a:t>
            </a:r>
          </a:p>
        </p:txBody>
      </p:sp>
      <p:sp>
        <p:nvSpPr>
          <p:cNvPr id="4" name="TextBox 3">
            <a:extLst>
              <a:ext uri="{FF2B5EF4-FFF2-40B4-BE49-F238E27FC236}">
                <a16:creationId xmlns:a16="http://schemas.microsoft.com/office/drawing/2014/main" id="{97C08E54-7B4E-40F7-8FF4-382ED61F97CF}"/>
              </a:ext>
            </a:extLst>
          </p:cNvPr>
          <p:cNvSpPr txBox="1"/>
          <p:nvPr/>
        </p:nvSpPr>
        <p:spPr>
          <a:xfrm>
            <a:off x="5868144" y="2852936"/>
            <a:ext cx="2952328" cy="2677656"/>
          </a:xfrm>
          <a:prstGeom prst="rect">
            <a:avLst/>
          </a:prstGeom>
          <a:noFill/>
        </p:spPr>
        <p:txBody>
          <a:bodyPr wrap="square" rtlCol="0">
            <a:spAutoFit/>
          </a:bodyPr>
          <a:lstStyle/>
          <a:p>
            <a:r>
              <a:rPr lang="en-US" sz="2800" i="1" dirty="0"/>
              <a:t>Once you have your card, proceed into the Quad (directly across from Halpern).</a:t>
            </a:r>
          </a:p>
        </p:txBody>
      </p:sp>
    </p:spTree>
    <p:extLst>
      <p:ext uri="{BB962C8B-B14F-4D97-AF65-F5344CB8AC3E}">
        <p14:creationId xmlns:p14="http://schemas.microsoft.com/office/powerpoint/2010/main" val="550197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21" y="116631"/>
            <a:ext cx="4140139" cy="6343485"/>
          </a:xfrm>
        </p:spPr>
        <p:txBody>
          <a:bodyPr>
            <a:normAutofit/>
          </a:bodyPr>
          <a:lstStyle/>
          <a:p>
            <a:pPr algn="ctr"/>
            <a:r>
              <a:rPr lang="en-US" dirty="0"/>
              <a:t>You will line up in numerical order forming two lines </a:t>
            </a:r>
            <a:r>
              <a:rPr lang="en-US" sz="2800" dirty="0"/>
              <a:t>(1-170, 171-340). </a:t>
            </a:r>
            <a:br>
              <a:rPr lang="en-US" sz="2800" dirty="0"/>
            </a:br>
            <a:br>
              <a:rPr lang="en-US" sz="2800" dirty="0"/>
            </a:br>
            <a:r>
              <a:rPr lang="en-US" dirty="0"/>
              <a:t>Staff will be there to help.</a:t>
            </a:r>
            <a:br>
              <a:rPr lang="en-US" dirty="0"/>
            </a:br>
            <a:br>
              <a:rPr lang="en-US" dirty="0"/>
            </a:br>
            <a:r>
              <a:rPr lang="en-US" sz="2800" dirty="0"/>
              <a:t>You Must stay in this order from here on out.</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p:blipFill>
        <p:spPr>
          <a:xfrm>
            <a:off x="4296813" y="257257"/>
            <a:ext cx="4757613" cy="6343485"/>
          </a:xfrm>
          <a:effectLst>
            <a:outerShdw blurRad="635000" dist="50800" dir="5400000" algn="ctr" rotWithShape="0">
              <a:srgbClr val="000000"/>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332656"/>
            <a:ext cx="7511473" cy="1312480"/>
          </a:xfrm>
        </p:spPr>
        <p:txBody>
          <a:bodyPr>
            <a:normAutofit/>
          </a:bodyPr>
          <a:lstStyle/>
          <a:p>
            <a:r>
              <a:rPr lang="en-US" dirty="0"/>
              <a:t>Check your number to make sure you are in order. </a:t>
            </a:r>
          </a:p>
        </p:txBody>
      </p:sp>
      <p:pic>
        <p:nvPicPr>
          <p:cNvPr id="4" name="thisPic" descr="http://public.sd43.bc.ca/secondary/HeritageWoods/pac/Commencements%202008/_w/Comencement2008028_jpg.jpg"/>
          <p:cNvPicPr>
            <a:picLocks noGrp="1"/>
          </p:cNvPicPr>
          <p:nvPr>
            <p:ph idx="1"/>
          </p:nvPr>
        </p:nvPicPr>
        <p:blipFill>
          <a:blip r:embed="rId3" cstate="print"/>
          <a:stretch>
            <a:fillRect/>
          </a:stretch>
        </p:blipFill>
        <p:spPr bwMode="auto">
          <a:xfrm>
            <a:off x="1551700" y="2060575"/>
            <a:ext cx="6043775" cy="4041775"/>
          </a:xfrm>
          <a:prstGeom prst="rect">
            <a:avLst/>
          </a:prstGeom>
          <a:noFill/>
          <a:ln w="9525">
            <a:noFill/>
            <a:miter lim="800000"/>
            <a:headEnd/>
            <a:tailEnd/>
          </a:ln>
        </p:spPr>
      </p:pic>
      <p:sp>
        <p:nvSpPr>
          <p:cNvPr id="5" name="Rounded Rectangle 4"/>
          <p:cNvSpPr/>
          <p:nvPr/>
        </p:nvSpPr>
        <p:spPr>
          <a:xfrm>
            <a:off x="1187624" y="4797152"/>
            <a:ext cx="1368152" cy="1008112"/>
          </a:xfrm>
          <a:prstGeom prst="roundRect">
            <a:avLst/>
          </a:prstGeom>
          <a:solidFill>
            <a:schemeClr val="bg1"/>
          </a:solidFill>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149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3447231" y="836712"/>
            <a:ext cx="5696769" cy="3624071"/>
          </a:xfrm>
        </p:spPr>
        <p:txBody>
          <a:bodyPr vert="horz" lIns="91440" tIns="45720" rIns="91440" bIns="45720" rtlCol="0" anchor="b">
            <a:normAutofit/>
          </a:bodyPr>
          <a:lstStyle/>
          <a:p>
            <a:pPr algn="ctr">
              <a:lnSpc>
                <a:spcPct val="90000"/>
              </a:lnSpc>
            </a:pPr>
            <a:r>
              <a:rPr lang="en-US" sz="3000" b="1" dirty="0">
                <a:solidFill>
                  <a:srgbClr val="FF0000"/>
                </a:solidFill>
                <a:effectLst>
                  <a:glow rad="38100">
                    <a:schemeClr val="bg1">
                      <a:lumMod val="65000"/>
                      <a:lumOff val="35000"/>
                      <a:alpha val="50000"/>
                    </a:schemeClr>
                  </a:glow>
                  <a:outerShdw blurRad="38100" dist="38100" dir="2700000" algn="tl">
                    <a:srgbClr val="000000">
                      <a:alpha val="43137"/>
                    </a:srgbClr>
                  </a:outerShdw>
                </a:effectLst>
              </a:rPr>
              <a:t>Getting to the stage area</a:t>
            </a:r>
            <a:br>
              <a:rPr lang="en-US" sz="30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30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30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you will be led by a piper, a teacher and Valedictorians down a corridor and up some stairs.</a:t>
            </a:r>
          </a:p>
        </p:txBody>
      </p:sp>
      <p:pic>
        <p:nvPicPr>
          <p:cNvPr id="7" name="Picture 6" descr="A picture containing wall, person, indoor&#10;&#10;Description automatically generated">
            <a:extLst>
              <a:ext uri="{FF2B5EF4-FFF2-40B4-BE49-F238E27FC236}">
                <a16:creationId xmlns:a16="http://schemas.microsoft.com/office/drawing/2014/main" id="{B0CA211C-FFF6-417B-81FE-A436D5AECB83}"/>
              </a:ext>
            </a:extLst>
          </p:cNvPr>
          <p:cNvPicPr>
            <a:picLocks noChangeAspect="1"/>
          </p:cNvPicPr>
          <p:nvPr/>
        </p:nvPicPr>
        <p:blipFill rotWithShape="1">
          <a:blip r:embed="rId3">
            <a:extLst>
              <a:ext uri="{28A0092B-C50C-407E-A947-70E740481C1C}">
                <a14:useLocalDpi xmlns:a14="http://schemas.microsoft.com/office/drawing/2010/main" val="0"/>
              </a:ext>
            </a:extLst>
          </a:blip>
          <a:srcRect t="17566" r="2" b="22746"/>
          <a:stretch/>
        </p:blipFill>
        <p:spPr>
          <a:xfrm>
            <a:off x="251520" y="260648"/>
            <a:ext cx="3297530" cy="2624328"/>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pic>
        <p:nvPicPr>
          <p:cNvPr id="9" name="Picture 8" descr="A staircase in a building&#10;&#10;Description automatically generated with low confidence">
            <a:extLst>
              <a:ext uri="{FF2B5EF4-FFF2-40B4-BE49-F238E27FC236}">
                <a16:creationId xmlns:a16="http://schemas.microsoft.com/office/drawing/2014/main" id="{8B595631-684F-4F20-BB6B-DB2EA3A95900}"/>
              </a:ext>
            </a:extLst>
          </p:cNvPr>
          <p:cNvPicPr>
            <a:picLocks noChangeAspect="1"/>
          </p:cNvPicPr>
          <p:nvPr/>
        </p:nvPicPr>
        <p:blipFill rotWithShape="1">
          <a:blip r:embed="rId4">
            <a:extLst>
              <a:ext uri="{28A0092B-C50C-407E-A947-70E740481C1C}">
                <a14:useLocalDpi xmlns:a14="http://schemas.microsoft.com/office/drawing/2010/main" val="0"/>
              </a:ext>
            </a:extLst>
          </a:blip>
          <a:srcRect t="3036" r="2" b="674"/>
          <a:stretch/>
        </p:blipFill>
        <p:spPr>
          <a:xfrm>
            <a:off x="251520" y="2492896"/>
            <a:ext cx="3297530" cy="4233662"/>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764704"/>
            <a:ext cx="3675091" cy="4890566"/>
          </a:xfrm>
        </p:spPr>
        <p:txBody>
          <a:bodyPr>
            <a:normAutofit/>
          </a:bodyPr>
          <a:lstStyle/>
          <a:p>
            <a:r>
              <a:rPr lang="en-US" dirty="0"/>
              <a:t>You then walk outside to an assembly area ready to go at 2:00pm for the processional.</a:t>
            </a:r>
            <a:br>
              <a:rPr lang="en-US" dirty="0"/>
            </a:br>
            <a:br>
              <a:rPr lang="en-US" dirty="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19001" r="19001"/>
          <a:stretch/>
        </p:blipFill>
        <p:spPr>
          <a:xfrm>
            <a:off x="3921649" y="404664"/>
            <a:ext cx="4914609" cy="5945377"/>
          </a:xfr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09BC39-9796-41E0-AE41-2A04F8C08FD0}"/>
</file>

<file path=customXml/itemProps2.xml><?xml version="1.0" encoding="utf-8"?>
<ds:datastoreItem xmlns:ds="http://schemas.openxmlformats.org/officeDocument/2006/customXml" ds:itemID="{1D78FC57-4D05-4B06-B81F-E8A0CCB89769}"/>
</file>

<file path=customXml/itemProps3.xml><?xml version="1.0" encoding="utf-8"?>
<ds:datastoreItem xmlns:ds="http://schemas.openxmlformats.org/officeDocument/2006/customXml" ds:itemID="{B26152B8-E3DE-4B73-B985-C5C46E6AE621}"/>
</file>

<file path=docProps/app.xml><?xml version="1.0" encoding="utf-8"?>
<Properties xmlns="http://schemas.openxmlformats.org/officeDocument/2006/extended-properties" xmlns:vt="http://schemas.openxmlformats.org/officeDocument/2006/docPropsVTypes">
  <Template/>
  <TotalTime>573</TotalTime>
  <Words>557</Words>
  <Application>Microsoft Office PowerPoint</Application>
  <PresentationFormat>On-screen Show (4:3)</PresentationFormat>
  <Paragraphs>40</Paragraphs>
  <Slides>28</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Century Gothic</vt:lpstr>
      <vt:lpstr>Mesh</vt:lpstr>
      <vt:lpstr>Heritage Woods Commencement 2022</vt:lpstr>
      <vt:lpstr>Simon Fraser University arrive at 1:00pm for check-in Ceremony starts 2:00pm sharp</vt:lpstr>
      <vt:lpstr>*Parking is free in the north lot *You need to be in your Cap and Gown *head to the Halpern Centre to check at 1pm</vt:lpstr>
      <vt:lpstr>Check-in at the Halpern Centre at 1:00pm  You’ll get a card with your name and a number.  This will be handed to your counsellor before you cross the stage.</vt:lpstr>
      <vt:lpstr>PowerPoint Presentation</vt:lpstr>
      <vt:lpstr>You will line up in numerical order forming two lines (1-170, 171-340).   Staff will be there to help.  You Must stay in this order from here on out.</vt:lpstr>
      <vt:lpstr>Check your number to make sure you are in order. </vt:lpstr>
      <vt:lpstr>Getting to the stage area  you will be led by a piper, a teacher and Valedictorians down a corridor and up some stairs.</vt:lpstr>
      <vt:lpstr>You then walk outside to an assembly area ready to go at 2:00pm for the processional.  </vt:lpstr>
      <vt:lpstr>The bagpiper will start playing and lead the way.  He’ll be followed by the two valedictorians then the grad class walking in two rows down the stairs to the seating area.</vt:lpstr>
      <vt:lpstr>PowerPoint Presentation</vt:lpstr>
      <vt:lpstr>Your parents will be looking up at you from Convocation Mall, and You’ll head down the stairs.</vt:lpstr>
      <vt:lpstr>Hold up your gown as you head down the stairs.</vt:lpstr>
      <vt:lpstr>PowerPoint Presentation</vt:lpstr>
      <vt:lpstr>PowerPoint Presentation</vt:lpstr>
      <vt:lpstr>Acknowledgement of Territories and National Anthem. Please face the Canadian Flag on stage and remain standing</vt:lpstr>
      <vt:lpstr>PowerPoint Presentation</vt:lpstr>
      <vt:lpstr>PowerPoint Presentation</vt:lpstr>
      <vt:lpstr>You will be crossing the stage from left to right.  First going to your VP to get a folder and a handshake, then to Mr. Clerkson for a photo op.</vt:lpstr>
      <vt:lpstr>Mr. Clerkson will shake your hand and have a picture taken with you. **Tassle on your right**  </vt:lpstr>
      <vt:lpstr>PowerPoint Presentation</vt:lpstr>
      <vt:lpstr>There will be speeches and entertainment. Be prepared to sit and stay to the end.  </vt:lpstr>
      <vt:lpstr>Hat Toss Count Down!!</vt:lpstr>
      <vt:lpstr>Don’t worry if you lose your cap.    Put your name on the inside of the cap when you receive it and we will get it back to you after the group photo.</vt:lpstr>
      <vt:lpstr>When it is all over, Please follow direction to leave convocation mall to the stairs behind the stage for a group photo.</vt:lpstr>
      <vt:lpstr>Please stay on the stairs until photos are taken. </vt:lpstr>
      <vt:lpstr>Remember to thank your guests</vt:lpstr>
      <vt:lpstr>Congratulations Kodiaks!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Heritage Woods Commencement 2019</dc:title>
  <dc:creator>Rai, Manjit</dc:creator>
  <cp:lastModifiedBy>Bozic, Martin</cp:lastModifiedBy>
  <cp:revision>8</cp:revision>
  <dcterms:created xsi:type="dcterms:W3CDTF">2019-06-20T04:52:02Z</dcterms:created>
  <dcterms:modified xsi:type="dcterms:W3CDTF">2022-06-15T14:20:18Z</dcterms:modified>
</cp:coreProperties>
</file>